
<file path=[Content_Types].xml><?xml version="1.0" encoding="utf-8"?>
<Types xmlns="http://schemas.openxmlformats.org/package/2006/content-types">
  <Default Extension="png" ContentType="image/png"/>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
  </p:notesMasterIdLst>
  <p:sldIdLst>
    <p:sldId id="287" r:id="rId2"/>
    <p:sldId id="483" r:id="rId3"/>
    <p:sldId id="484" r:id="rId4"/>
  </p:sldIdLst>
  <p:sldSz cx="9144000" cy="6858000" type="screen4x3"/>
  <p:notesSz cx="6797675" cy="9928225"/>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1F497D"/>
    <a:srgbClr val="3484C9"/>
    <a:srgbClr val="46B0D6"/>
    <a:srgbClr val="3197E0"/>
    <a:srgbClr val="72B1D7"/>
    <a:srgbClr val="F7F7F7"/>
    <a:srgbClr val="E3F9FD"/>
    <a:srgbClr val="C5F2FB"/>
    <a:srgbClr val="FEB500"/>
    <a:srgbClr val="F29C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E25E649-3F16-4E02-A733-19D2CDBF48F0}" styleName="Средний стиль 3 — акцент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5591" autoAdjust="0"/>
    <p:restoredTop sz="94660"/>
  </p:normalViewPr>
  <p:slideViewPr>
    <p:cSldViewPr>
      <p:cViewPr varScale="1">
        <p:scale>
          <a:sx n="103" d="100"/>
          <a:sy n="103" d="100"/>
        </p:scale>
        <p:origin x="-1098"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5659" cy="496411"/>
          </a:xfrm>
          <a:prstGeom prst="rect">
            <a:avLst/>
          </a:prstGeom>
        </p:spPr>
        <p:txBody>
          <a:bodyPr vert="horz" lIns="91330" tIns="45665" rIns="91330" bIns="45665" rtlCol="0"/>
          <a:lstStyle>
            <a:lvl1pPr algn="l">
              <a:defRPr sz="1200"/>
            </a:lvl1pPr>
          </a:lstStyle>
          <a:p>
            <a:endParaRPr lang="ru-RU"/>
          </a:p>
        </p:txBody>
      </p:sp>
      <p:sp>
        <p:nvSpPr>
          <p:cNvPr id="3" name="Дата 2"/>
          <p:cNvSpPr>
            <a:spLocks noGrp="1"/>
          </p:cNvSpPr>
          <p:nvPr>
            <p:ph type="dt" idx="1"/>
          </p:nvPr>
        </p:nvSpPr>
        <p:spPr>
          <a:xfrm>
            <a:off x="3850443" y="1"/>
            <a:ext cx="2945659" cy="496411"/>
          </a:xfrm>
          <a:prstGeom prst="rect">
            <a:avLst/>
          </a:prstGeom>
        </p:spPr>
        <p:txBody>
          <a:bodyPr vert="horz" lIns="91330" tIns="45665" rIns="91330" bIns="45665" rtlCol="0"/>
          <a:lstStyle>
            <a:lvl1pPr algn="r">
              <a:defRPr sz="1200"/>
            </a:lvl1pPr>
          </a:lstStyle>
          <a:p>
            <a:fld id="{CCE85FB1-FBD8-4D9E-A685-8B5E9A97DAD2}" type="datetimeFigureOut">
              <a:rPr lang="ru-RU" smtClean="0"/>
              <a:pPr/>
              <a:t>20.04.2017</a:t>
            </a:fld>
            <a:endParaRPr lang="ru-RU"/>
          </a:p>
        </p:txBody>
      </p:sp>
      <p:sp>
        <p:nvSpPr>
          <p:cNvPr id="4" name="Образ слайда 3"/>
          <p:cNvSpPr>
            <a:spLocks noGrp="1" noRot="1" noChangeAspect="1"/>
          </p:cNvSpPr>
          <p:nvPr>
            <p:ph type="sldImg" idx="2"/>
          </p:nvPr>
        </p:nvSpPr>
        <p:spPr>
          <a:xfrm>
            <a:off x="919163" y="744538"/>
            <a:ext cx="4960937" cy="3722687"/>
          </a:xfrm>
          <a:prstGeom prst="rect">
            <a:avLst/>
          </a:prstGeom>
          <a:noFill/>
          <a:ln w="12700">
            <a:solidFill>
              <a:prstClr val="black"/>
            </a:solidFill>
          </a:ln>
        </p:spPr>
        <p:txBody>
          <a:bodyPr vert="horz" lIns="91330" tIns="45665" rIns="91330" bIns="45665" rtlCol="0" anchor="ctr"/>
          <a:lstStyle/>
          <a:p>
            <a:endParaRPr lang="ru-RU"/>
          </a:p>
        </p:txBody>
      </p:sp>
      <p:sp>
        <p:nvSpPr>
          <p:cNvPr id="5" name="Заметки 4"/>
          <p:cNvSpPr>
            <a:spLocks noGrp="1"/>
          </p:cNvSpPr>
          <p:nvPr>
            <p:ph type="body" sz="quarter" idx="3"/>
          </p:nvPr>
        </p:nvSpPr>
        <p:spPr>
          <a:xfrm>
            <a:off x="679768" y="4715907"/>
            <a:ext cx="5438140" cy="4467701"/>
          </a:xfrm>
          <a:prstGeom prst="rect">
            <a:avLst/>
          </a:prstGeom>
        </p:spPr>
        <p:txBody>
          <a:bodyPr vert="horz" lIns="91330" tIns="45665" rIns="91330" bIns="45665"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1" y="9430091"/>
            <a:ext cx="2945659" cy="496411"/>
          </a:xfrm>
          <a:prstGeom prst="rect">
            <a:avLst/>
          </a:prstGeom>
        </p:spPr>
        <p:txBody>
          <a:bodyPr vert="horz" lIns="91330" tIns="45665" rIns="91330" bIns="45665" rtlCol="0" anchor="b"/>
          <a:lstStyle>
            <a:lvl1pPr algn="l">
              <a:defRPr sz="1200"/>
            </a:lvl1pPr>
          </a:lstStyle>
          <a:p>
            <a:endParaRPr lang="ru-RU"/>
          </a:p>
        </p:txBody>
      </p:sp>
      <p:sp>
        <p:nvSpPr>
          <p:cNvPr id="7" name="Номер слайда 6"/>
          <p:cNvSpPr>
            <a:spLocks noGrp="1"/>
          </p:cNvSpPr>
          <p:nvPr>
            <p:ph type="sldNum" sz="quarter" idx="5"/>
          </p:nvPr>
        </p:nvSpPr>
        <p:spPr>
          <a:xfrm>
            <a:off x="3850443" y="9430091"/>
            <a:ext cx="2945659" cy="496411"/>
          </a:xfrm>
          <a:prstGeom prst="rect">
            <a:avLst/>
          </a:prstGeom>
        </p:spPr>
        <p:txBody>
          <a:bodyPr vert="horz" lIns="91330" tIns="45665" rIns="91330" bIns="45665" rtlCol="0" anchor="b"/>
          <a:lstStyle>
            <a:lvl1pPr algn="r">
              <a:defRPr sz="1200"/>
            </a:lvl1pPr>
          </a:lstStyle>
          <a:p>
            <a:fld id="{DCC2E1C5-7766-4BDA-B982-BB9480208198}" type="slidenum">
              <a:rPr lang="ru-RU" smtClean="0"/>
              <a:pPr/>
              <a:t>‹#›</a:t>
            </a:fld>
            <a:endParaRPr lang="ru-RU"/>
          </a:p>
        </p:txBody>
      </p:sp>
    </p:spTree>
    <p:extLst>
      <p:ext uri="{BB962C8B-B14F-4D97-AF65-F5344CB8AC3E}">
        <p14:creationId xmlns:p14="http://schemas.microsoft.com/office/powerpoint/2010/main" xmlns="" val="18755991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DCC2E1C5-7766-4BDA-B982-BB9480208198}" type="slidenum">
              <a:rPr lang="ru-RU" smtClean="0"/>
              <a:pPr/>
              <a:t>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slideMaster" Target="../slideMasters/slideMaster1.xml"/><Relationship Id="rId5" Type="http://schemas.openxmlformats.org/officeDocument/2006/relationships/tags" Target="../tags/tag7.xml"/><Relationship Id="rId4" Type="http://schemas.openxmlformats.org/officeDocument/2006/relationships/tags" Target="../tags/tag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McK Title Elements"/>
          <p:cNvGrpSpPr>
            <a:grpSpLocks/>
          </p:cNvGrpSpPr>
          <p:nvPr/>
        </p:nvGrpSpPr>
        <p:grpSpPr bwMode="auto">
          <a:xfrm>
            <a:off x="2693377" y="2182813"/>
            <a:ext cx="5130312" cy="4602162"/>
            <a:chOff x="1663" y="1348"/>
            <a:chExt cx="3167" cy="2841"/>
          </a:xfrm>
        </p:grpSpPr>
        <p:sp>
          <p:nvSpPr>
            <p:cNvPr id="5" name="McK Confidential" hidden="1"/>
            <p:cNvSpPr txBox="1">
              <a:spLocks noChangeArrowheads="1"/>
            </p:cNvSpPr>
            <p:nvPr/>
          </p:nvSpPr>
          <p:spPr bwMode="auto">
            <a:xfrm>
              <a:off x="1663" y="1348"/>
              <a:ext cx="936" cy="123"/>
            </a:xfrm>
            <a:prstGeom prst="rect">
              <a:avLst/>
            </a:prstGeom>
            <a:noFill/>
            <a:ln>
              <a:noFill/>
            </a:ln>
            <a:extLst/>
          </p:spPr>
          <p:txBody>
            <a:bodyPr lIns="0" tIns="0" rIns="0" bIns="0">
              <a:spAutoFit/>
            </a:bodyPr>
            <a:lstStyle>
              <a:lvl1pPr>
                <a:defRPr kumimoji="1" sz="2400">
                  <a:solidFill>
                    <a:schemeClr val="tx1"/>
                  </a:solidFill>
                  <a:latin typeface="Arial" charset="0"/>
                  <a:ea typeface="Arial" charset="0"/>
                  <a:cs typeface="Arial" charset="0"/>
                </a:defRPr>
              </a:lvl1pPr>
              <a:lvl2pPr marL="742950" indent="-285750">
                <a:defRPr kumimoji="1" sz="2400">
                  <a:solidFill>
                    <a:schemeClr val="tx1"/>
                  </a:solidFill>
                  <a:latin typeface="Arial" charset="0"/>
                  <a:ea typeface="Arial" charset="0"/>
                </a:defRPr>
              </a:lvl2pPr>
              <a:lvl3pPr marL="1143000" indent="-228600">
                <a:defRPr kumimoji="1" sz="2400">
                  <a:solidFill>
                    <a:schemeClr val="tx1"/>
                  </a:solidFill>
                  <a:latin typeface="Arial" charset="0"/>
                  <a:ea typeface="Arial" charset="0"/>
                </a:defRPr>
              </a:lvl3pPr>
              <a:lvl4pPr marL="1600200" indent="-228600">
                <a:defRPr kumimoji="1" sz="2400">
                  <a:solidFill>
                    <a:schemeClr val="tx1"/>
                  </a:solidFill>
                  <a:latin typeface="Arial" charset="0"/>
                  <a:ea typeface="Arial" charset="0"/>
                </a:defRPr>
              </a:lvl4pPr>
              <a:lvl5pPr marL="2057400" indent="-228600">
                <a:defRPr kumimoji="1" sz="2400">
                  <a:solidFill>
                    <a:schemeClr val="tx1"/>
                  </a:solidFill>
                  <a:latin typeface="Arial" charset="0"/>
                  <a:ea typeface="Arial" charset="0"/>
                </a:defRPr>
              </a:lvl5pPr>
              <a:lvl6pPr marL="2514600" indent="-228600" fontAlgn="base">
                <a:spcBef>
                  <a:spcPct val="0"/>
                </a:spcBef>
                <a:spcAft>
                  <a:spcPct val="0"/>
                </a:spcAft>
                <a:defRPr kumimoji="1" sz="2400">
                  <a:solidFill>
                    <a:schemeClr val="tx1"/>
                  </a:solidFill>
                  <a:latin typeface="Arial" charset="0"/>
                  <a:ea typeface="Arial" charset="0"/>
                </a:defRPr>
              </a:lvl6pPr>
              <a:lvl7pPr marL="2971800" indent="-228600" fontAlgn="base">
                <a:spcBef>
                  <a:spcPct val="0"/>
                </a:spcBef>
                <a:spcAft>
                  <a:spcPct val="0"/>
                </a:spcAft>
                <a:defRPr kumimoji="1" sz="2400">
                  <a:solidFill>
                    <a:schemeClr val="tx1"/>
                  </a:solidFill>
                  <a:latin typeface="Arial" charset="0"/>
                  <a:ea typeface="Arial" charset="0"/>
                </a:defRPr>
              </a:lvl7pPr>
              <a:lvl8pPr marL="3429000" indent="-228600" fontAlgn="base">
                <a:spcBef>
                  <a:spcPct val="0"/>
                </a:spcBef>
                <a:spcAft>
                  <a:spcPct val="0"/>
                </a:spcAft>
                <a:defRPr kumimoji="1" sz="2400">
                  <a:solidFill>
                    <a:schemeClr val="tx1"/>
                  </a:solidFill>
                  <a:latin typeface="Arial" charset="0"/>
                  <a:ea typeface="Arial" charset="0"/>
                </a:defRPr>
              </a:lvl8pPr>
              <a:lvl9pPr marL="3886200" indent="-228600" fontAlgn="base">
                <a:spcBef>
                  <a:spcPct val="0"/>
                </a:spcBef>
                <a:spcAft>
                  <a:spcPct val="0"/>
                </a:spcAft>
                <a:defRPr kumimoji="1" sz="2400">
                  <a:solidFill>
                    <a:schemeClr val="tx1"/>
                  </a:solidFill>
                  <a:latin typeface="Arial" charset="0"/>
                  <a:ea typeface="Arial" charset="0"/>
                </a:defRPr>
              </a:lvl9pPr>
            </a:lstStyle>
            <a:p>
              <a:pPr defTabSz="843893">
                <a:defRPr/>
              </a:pPr>
              <a:r>
                <a:rPr kumimoji="0" lang="en-US" sz="1292" smtClean="0">
                  <a:solidFill>
                    <a:srgbClr val="000000"/>
                  </a:solidFill>
                </a:rPr>
                <a:t>CONFIDENTIAL</a:t>
              </a:r>
            </a:p>
          </p:txBody>
        </p:sp>
        <p:sp>
          <p:nvSpPr>
            <p:cNvPr id="6" name="McK Document" hidden="1"/>
            <p:cNvSpPr txBox="1">
              <a:spLocks noChangeArrowheads="1"/>
            </p:cNvSpPr>
            <p:nvPr/>
          </p:nvSpPr>
          <p:spPr bwMode="auto">
            <a:xfrm>
              <a:off x="1663" y="3050"/>
              <a:ext cx="3167" cy="122"/>
            </a:xfrm>
            <a:prstGeom prst="rect">
              <a:avLst/>
            </a:prstGeom>
            <a:noFill/>
            <a:ln>
              <a:noFill/>
            </a:ln>
            <a:extLst/>
          </p:spPr>
          <p:txBody>
            <a:bodyPr lIns="0" tIns="0" rIns="0" bIns="0" anchor="b">
              <a:spAutoFit/>
            </a:bodyPr>
            <a:lstStyle>
              <a:lvl1pPr>
                <a:defRPr kumimoji="1" sz="2400">
                  <a:solidFill>
                    <a:schemeClr val="tx1"/>
                  </a:solidFill>
                  <a:latin typeface="Arial" charset="0"/>
                  <a:ea typeface="Arial" charset="0"/>
                  <a:cs typeface="Arial" charset="0"/>
                </a:defRPr>
              </a:lvl1pPr>
              <a:lvl2pPr marL="742950" indent="-285750">
                <a:defRPr kumimoji="1" sz="2400">
                  <a:solidFill>
                    <a:schemeClr val="tx1"/>
                  </a:solidFill>
                  <a:latin typeface="Arial" charset="0"/>
                  <a:ea typeface="Arial" charset="0"/>
                </a:defRPr>
              </a:lvl2pPr>
              <a:lvl3pPr marL="1143000" indent="-228600">
                <a:defRPr kumimoji="1" sz="2400">
                  <a:solidFill>
                    <a:schemeClr val="tx1"/>
                  </a:solidFill>
                  <a:latin typeface="Arial" charset="0"/>
                  <a:ea typeface="Arial" charset="0"/>
                </a:defRPr>
              </a:lvl3pPr>
              <a:lvl4pPr marL="1600200" indent="-228600">
                <a:defRPr kumimoji="1" sz="2400">
                  <a:solidFill>
                    <a:schemeClr val="tx1"/>
                  </a:solidFill>
                  <a:latin typeface="Arial" charset="0"/>
                  <a:ea typeface="Arial" charset="0"/>
                </a:defRPr>
              </a:lvl4pPr>
              <a:lvl5pPr marL="2057400" indent="-228600">
                <a:defRPr kumimoji="1" sz="2400">
                  <a:solidFill>
                    <a:schemeClr val="tx1"/>
                  </a:solidFill>
                  <a:latin typeface="Arial" charset="0"/>
                  <a:ea typeface="Arial" charset="0"/>
                </a:defRPr>
              </a:lvl5pPr>
              <a:lvl6pPr marL="2514600" indent="-228600" fontAlgn="base">
                <a:spcBef>
                  <a:spcPct val="0"/>
                </a:spcBef>
                <a:spcAft>
                  <a:spcPct val="0"/>
                </a:spcAft>
                <a:defRPr kumimoji="1" sz="2400">
                  <a:solidFill>
                    <a:schemeClr val="tx1"/>
                  </a:solidFill>
                  <a:latin typeface="Arial" charset="0"/>
                  <a:ea typeface="Arial" charset="0"/>
                </a:defRPr>
              </a:lvl6pPr>
              <a:lvl7pPr marL="2971800" indent="-228600" fontAlgn="base">
                <a:spcBef>
                  <a:spcPct val="0"/>
                </a:spcBef>
                <a:spcAft>
                  <a:spcPct val="0"/>
                </a:spcAft>
                <a:defRPr kumimoji="1" sz="2400">
                  <a:solidFill>
                    <a:schemeClr val="tx1"/>
                  </a:solidFill>
                  <a:latin typeface="Arial" charset="0"/>
                  <a:ea typeface="Arial" charset="0"/>
                </a:defRPr>
              </a:lvl7pPr>
              <a:lvl8pPr marL="3429000" indent="-228600" fontAlgn="base">
                <a:spcBef>
                  <a:spcPct val="0"/>
                </a:spcBef>
                <a:spcAft>
                  <a:spcPct val="0"/>
                </a:spcAft>
                <a:defRPr kumimoji="1" sz="2400">
                  <a:solidFill>
                    <a:schemeClr val="tx1"/>
                  </a:solidFill>
                  <a:latin typeface="Arial" charset="0"/>
                  <a:ea typeface="Arial" charset="0"/>
                </a:defRPr>
              </a:lvl8pPr>
              <a:lvl9pPr marL="3886200" indent="-228600" fontAlgn="base">
                <a:spcBef>
                  <a:spcPct val="0"/>
                </a:spcBef>
                <a:spcAft>
                  <a:spcPct val="0"/>
                </a:spcAft>
                <a:defRPr kumimoji="1" sz="2400">
                  <a:solidFill>
                    <a:schemeClr val="tx1"/>
                  </a:solidFill>
                  <a:latin typeface="Arial" charset="0"/>
                  <a:ea typeface="Arial" charset="0"/>
                </a:defRPr>
              </a:lvl9pPr>
            </a:lstStyle>
            <a:p>
              <a:pPr defTabSz="843893">
                <a:defRPr/>
              </a:pPr>
              <a:r>
                <a:rPr kumimoji="0" lang="en-US" sz="1292" smtClean="0">
                  <a:solidFill>
                    <a:srgbClr val="000000"/>
                  </a:solidFill>
                </a:rPr>
                <a:t>Document</a:t>
              </a:r>
            </a:p>
          </p:txBody>
        </p:sp>
        <p:sp>
          <p:nvSpPr>
            <p:cNvPr id="7" name="McK Date" hidden="1"/>
            <p:cNvSpPr txBox="1">
              <a:spLocks noChangeArrowheads="1"/>
            </p:cNvSpPr>
            <p:nvPr/>
          </p:nvSpPr>
          <p:spPr bwMode="auto">
            <a:xfrm>
              <a:off x="1663" y="3216"/>
              <a:ext cx="3167" cy="123"/>
            </a:xfrm>
            <a:prstGeom prst="rect">
              <a:avLst/>
            </a:prstGeom>
            <a:noFill/>
            <a:ln>
              <a:noFill/>
            </a:ln>
            <a:extLst/>
          </p:spPr>
          <p:txBody>
            <a:bodyPr lIns="0" tIns="0" rIns="0" bIns="0">
              <a:spAutoFit/>
            </a:bodyPr>
            <a:lstStyle>
              <a:lvl1pPr>
                <a:defRPr kumimoji="1" sz="2400">
                  <a:solidFill>
                    <a:schemeClr val="tx1"/>
                  </a:solidFill>
                  <a:latin typeface="Arial" charset="0"/>
                  <a:ea typeface="Arial" charset="0"/>
                  <a:cs typeface="Arial" charset="0"/>
                </a:defRPr>
              </a:lvl1pPr>
              <a:lvl2pPr marL="742950" indent="-285750">
                <a:defRPr kumimoji="1" sz="2400">
                  <a:solidFill>
                    <a:schemeClr val="tx1"/>
                  </a:solidFill>
                  <a:latin typeface="Arial" charset="0"/>
                  <a:ea typeface="Arial" charset="0"/>
                </a:defRPr>
              </a:lvl2pPr>
              <a:lvl3pPr marL="1143000" indent="-228600">
                <a:defRPr kumimoji="1" sz="2400">
                  <a:solidFill>
                    <a:schemeClr val="tx1"/>
                  </a:solidFill>
                  <a:latin typeface="Arial" charset="0"/>
                  <a:ea typeface="Arial" charset="0"/>
                </a:defRPr>
              </a:lvl3pPr>
              <a:lvl4pPr marL="1600200" indent="-228600">
                <a:defRPr kumimoji="1" sz="2400">
                  <a:solidFill>
                    <a:schemeClr val="tx1"/>
                  </a:solidFill>
                  <a:latin typeface="Arial" charset="0"/>
                  <a:ea typeface="Arial" charset="0"/>
                </a:defRPr>
              </a:lvl4pPr>
              <a:lvl5pPr marL="2057400" indent="-228600">
                <a:defRPr kumimoji="1" sz="2400">
                  <a:solidFill>
                    <a:schemeClr val="tx1"/>
                  </a:solidFill>
                  <a:latin typeface="Arial" charset="0"/>
                  <a:ea typeface="Arial" charset="0"/>
                </a:defRPr>
              </a:lvl5pPr>
              <a:lvl6pPr marL="2514600" indent="-228600" fontAlgn="base">
                <a:spcBef>
                  <a:spcPct val="0"/>
                </a:spcBef>
                <a:spcAft>
                  <a:spcPct val="0"/>
                </a:spcAft>
                <a:defRPr kumimoji="1" sz="2400">
                  <a:solidFill>
                    <a:schemeClr val="tx1"/>
                  </a:solidFill>
                  <a:latin typeface="Arial" charset="0"/>
                  <a:ea typeface="Arial" charset="0"/>
                </a:defRPr>
              </a:lvl6pPr>
              <a:lvl7pPr marL="2971800" indent="-228600" fontAlgn="base">
                <a:spcBef>
                  <a:spcPct val="0"/>
                </a:spcBef>
                <a:spcAft>
                  <a:spcPct val="0"/>
                </a:spcAft>
                <a:defRPr kumimoji="1" sz="2400">
                  <a:solidFill>
                    <a:schemeClr val="tx1"/>
                  </a:solidFill>
                  <a:latin typeface="Arial" charset="0"/>
                  <a:ea typeface="Arial" charset="0"/>
                </a:defRPr>
              </a:lvl7pPr>
              <a:lvl8pPr marL="3429000" indent="-228600" fontAlgn="base">
                <a:spcBef>
                  <a:spcPct val="0"/>
                </a:spcBef>
                <a:spcAft>
                  <a:spcPct val="0"/>
                </a:spcAft>
                <a:defRPr kumimoji="1" sz="2400">
                  <a:solidFill>
                    <a:schemeClr val="tx1"/>
                  </a:solidFill>
                  <a:latin typeface="Arial" charset="0"/>
                  <a:ea typeface="Arial" charset="0"/>
                </a:defRPr>
              </a:lvl8pPr>
              <a:lvl9pPr marL="3886200" indent="-228600" fontAlgn="base">
                <a:spcBef>
                  <a:spcPct val="0"/>
                </a:spcBef>
                <a:spcAft>
                  <a:spcPct val="0"/>
                </a:spcAft>
                <a:defRPr kumimoji="1" sz="2400">
                  <a:solidFill>
                    <a:schemeClr val="tx1"/>
                  </a:solidFill>
                  <a:latin typeface="Arial" charset="0"/>
                  <a:ea typeface="Arial" charset="0"/>
                </a:defRPr>
              </a:lvl9pPr>
            </a:lstStyle>
            <a:p>
              <a:pPr defTabSz="843893">
                <a:defRPr/>
              </a:pPr>
              <a:r>
                <a:rPr kumimoji="0" lang="en-US" sz="1292" smtClean="0">
                  <a:solidFill>
                    <a:srgbClr val="000000"/>
                  </a:solidFill>
                </a:rPr>
                <a:t>Date</a:t>
              </a:r>
            </a:p>
          </p:txBody>
        </p:sp>
        <p:sp>
          <p:nvSpPr>
            <p:cNvPr id="8" name="McK Disclaimer" hidden="1"/>
            <p:cNvSpPr>
              <a:spLocks noChangeArrowheads="1"/>
            </p:cNvSpPr>
            <p:nvPr>
              <p:custDataLst>
                <p:tags r:id="rId5"/>
              </p:custDataLst>
            </p:nvPr>
          </p:nvSpPr>
          <p:spPr bwMode="auto">
            <a:xfrm>
              <a:off x="1663" y="3794"/>
              <a:ext cx="2303" cy="395"/>
            </a:xfrm>
            <a:prstGeom prst="rect">
              <a:avLst/>
            </a:prstGeom>
            <a:noFill/>
            <a:ln>
              <a:noFill/>
            </a:ln>
            <a:extLst/>
          </p:spPr>
          <p:txBody>
            <a:bodyPr lIns="0" tIns="0" rIns="0" bIns="0" anchor="b">
              <a:spAutoFit/>
            </a:bodyPr>
            <a:lstStyle>
              <a:lvl1pPr defTabSz="804863">
                <a:defRPr kumimoji="1" sz="2400">
                  <a:solidFill>
                    <a:schemeClr val="tx1"/>
                  </a:solidFill>
                  <a:latin typeface="Arial" pitchFamily="34" charset="0"/>
                  <a:cs typeface="Arial" pitchFamily="34" charset="0"/>
                </a:defRPr>
              </a:lvl1pPr>
              <a:lvl2pPr marL="742950" indent="-285750" defTabSz="804863">
                <a:defRPr kumimoji="1" sz="2400">
                  <a:solidFill>
                    <a:schemeClr val="tx1"/>
                  </a:solidFill>
                  <a:latin typeface="Arial" pitchFamily="34" charset="0"/>
                  <a:cs typeface="Arial" pitchFamily="34" charset="0"/>
                </a:defRPr>
              </a:lvl2pPr>
              <a:lvl3pPr marL="1143000" indent="-228600" defTabSz="804863">
                <a:defRPr kumimoji="1" sz="2400">
                  <a:solidFill>
                    <a:schemeClr val="tx1"/>
                  </a:solidFill>
                  <a:latin typeface="Arial" pitchFamily="34" charset="0"/>
                  <a:cs typeface="Arial" pitchFamily="34" charset="0"/>
                </a:defRPr>
              </a:lvl3pPr>
              <a:lvl4pPr marL="1600200" indent="-228600" defTabSz="804863">
                <a:defRPr kumimoji="1" sz="2400">
                  <a:solidFill>
                    <a:schemeClr val="tx1"/>
                  </a:solidFill>
                  <a:latin typeface="Arial" pitchFamily="34" charset="0"/>
                  <a:cs typeface="Arial" pitchFamily="34" charset="0"/>
                </a:defRPr>
              </a:lvl4pPr>
              <a:lvl5pPr marL="2057400" indent="-228600" defTabSz="804863">
                <a:defRPr kumimoji="1" sz="2400">
                  <a:solidFill>
                    <a:schemeClr val="tx1"/>
                  </a:solidFill>
                  <a:latin typeface="Arial" pitchFamily="34" charset="0"/>
                  <a:cs typeface="Arial" pitchFamily="34" charset="0"/>
                </a:defRPr>
              </a:lvl5pPr>
              <a:lvl6pPr marL="2514600" indent="-228600" defTabSz="804863" fontAlgn="base">
                <a:spcBef>
                  <a:spcPct val="0"/>
                </a:spcBef>
                <a:spcAft>
                  <a:spcPct val="0"/>
                </a:spcAft>
                <a:defRPr kumimoji="1" sz="2400">
                  <a:solidFill>
                    <a:schemeClr val="tx1"/>
                  </a:solidFill>
                  <a:latin typeface="Arial" pitchFamily="34" charset="0"/>
                  <a:cs typeface="Arial" pitchFamily="34" charset="0"/>
                </a:defRPr>
              </a:lvl6pPr>
              <a:lvl7pPr marL="2971800" indent="-228600" defTabSz="804863" fontAlgn="base">
                <a:spcBef>
                  <a:spcPct val="0"/>
                </a:spcBef>
                <a:spcAft>
                  <a:spcPct val="0"/>
                </a:spcAft>
                <a:defRPr kumimoji="1" sz="2400">
                  <a:solidFill>
                    <a:schemeClr val="tx1"/>
                  </a:solidFill>
                  <a:latin typeface="Arial" pitchFamily="34" charset="0"/>
                  <a:cs typeface="Arial" pitchFamily="34" charset="0"/>
                </a:defRPr>
              </a:lvl7pPr>
              <a:lvl8pPr marL="3429000" indent="-228600" defTabSz="804863" fontAlgn="base">
                <a:spcBef>
                  <a:spcPct val="0"/>
                </a:spcBef>
                <a:spcAft>
                  <a:spcPct val="0"/>
                </a:spcAft>
                <a:defRPr kumimoji="1" sz="2400">
                  <a:solidFill>
                    <a:schemeClr val="tx1"/>
                  </a:solidFill>
                  <a:latin typeface="Arial" pitchFamily="34" charset="0"/>
                  <a:cs typeface="Arial" pitchFamily="34" charset="0"/>
                </a:defRPr>
              </a:lvl8pPr>
              <a:lvl9pPr marL="3886200" indent="-228600" defTabSz="804863" fontAlgn="base">
                <a:spcBef>
                  <a:spcPct val="0"/>
                </a:spcBef>
                <a:spcAft>
                  <a:spcPct val="0"/>
                </a:spcAft>
                <a:defRPr kumimoji="1" sz="2400">
                  <a:solidFill>
                    <a:schemeClr val="tx1"/>
                  </a:solidFill>
                  <a:latin typeface="Arial" pitchFamily="34" charset="0"/>
                  <a:cs typeface="Arial" pitchFamily="34" charset="0"/>
                </a:defRPr>
              </a:lvl9pPr>
            </a:lstStyle>
            <a:p>
              <a:pPr eaLnBrk="0" hangingPunct="0">
                <a:defRPr/>
              </a:pPr>
              <a:r>
                <a:rPr kumimoji="0" lang="en-US" altLang="ru-RU" sz="831" smtClean="0">
                  <a:solidFill>
                    <a:srgbClr val="000000"/>
                  </a:solidFill>
                  <a:ea typeface="ＭＳ Ｐゴシック" pitchFamily="34" charset="-128"/>
                </a:rPr>
                <a:t>This report is solely for the use of client personnel.  No part of it may be circulated, quoted, or reproduced for distribution outside the client organization without prior written approval from McKinsey &amp; Company. This material was used by McKinsey &amp; Company during an oral presentation; it is not a complete record of the discussion.</a:t>
              </a:r>
            </a:p>
          </p:txBody>
        </p:sp>
      </p:grpSp>
      <p:sp>
        <p:nvSpPr>
          <p:cNvPr id="9" name="Rectangle 1040"/>
          <p:cNvSpPr>
            <a:spLocks noChangeArrowheads="1"/>
          </p:cNvSpPr>
          <p:nvPr>
            <p:custDataLst>
              <p:tags r:id="rId1"/>
            </p:custDataLst>
          </p:nvPr>
        </p:nvSpPr>
        <p:spPr bwMode="auto">
          <a:xfrm rot="10800000" flipH="1" flipV="1">
            <a:off x="0" y="433388"/>
            <a:ext cx="2088174" cy="6424612"/>
          </a:xfrm>
          <a:prstGeom prst="rect">
            <a:avLst/>
          </a:prstGeom>
          <a:solidFill>
            <a:srgbClr val="E1E2E3"/>
          </a:solidFill>
          <a:ln>
            <a:noFill/>
          </a:ln>
          <a:extLst/>
        </p:spPr>
        <p:txBody>
          <a:bodyPr wrap="none" lIns="84387" tIns="42194" rIns="84387" bIns="42194" anchor="ctr"/>
          <a:lstStyle>
            <a:lvl1pPr>
              <a:defRPr kumimoji="1" sz="1600">
                <a:solidFill>
                  <a:schemeClr val="tx1"/>
                </a:solidFill>
                <a:latin typeface="Arial" pitchFamily="34" charset="0"/>
                <a:ea typeface="ＭＳ Ｐゴシック" pitchFamily="34" charset="-128"/>
              </a:defRPr>
            </a:lvl1pPr>
            <a:lvl2pPr marL="742950" indent="-285750">
              <a:defRPr kumimoji="1" sz="1600">
                <a:solidFill>
                  <a:schemeClr val="tx1"/>
                </a:solidFill>
                <a:latin typeface="Arial" pitchFamily="34" charset="0"/>
                <a:ea typeface="ＭＳ Ｐゴシック" pitchFamily="34" charset="-128"/>
              </a:defRPr>
            </a:lvl2pPr>
            <a:lvl3pPr marL="1143000" indent="-228600">
              <a:defRPr kumimoji="1" sz="1600">
                <a:solidFill>
                  <a:schemeClr val="tx1"/>
                </a:solidFill>
                <a:latin typeface="Arial" pitchFamily="34" charset="0"/>
                <a:ea typeface="ＭＳ Ｐゴシック" pitchFamily="34" charset="-128"/>
              </a:defRPr>
            </a:lvl3pPr>
            <a:lvl4pPr marL="1600200" indent="-228600">
              <a:defRPr kumimoji="1" sz="1600">
                <a:solidFill>
                  <a:schemeClr val="tx1"/>
                </a:solidFill>
                <a:latin typeface="Arial" pitchFamily="34" charset="0"/>
                <a:ea typeface="ＭＳ Ｐゴシック" pitchFamily="34" charset="-128"/>
              </a:defRPr>
            </a:lvl4pPr>
            <a:lvl5pPr marL="2057400" indent="-228600">
              <a:defRPr kumimoji="1" sz="1600">
                <a:solidFill>
                  <a:schemeClr val="tx1"/>
                </a:solidFill>
                <a:latin typeface="Arial" pitchFamily="34" charset="0"/>
                <a:ea typeface="ＭＳ Ｐゴシック" pitchFamily="34" charset="-128"/>
              </a:defRPr>
            </a:lvl5pPr>
            <a:lvl6pPr marL="2514600" indent="-228600" fontAlgn="base">
              <a:spcBef>
                <a:spcPct val="0"/>
              </a:spcBef>
              <a:spcAft>
                <a:spcPct val="0"/>
              </a:spcAft>
              <a:defRPr kumimoji="1" sz="1600">
                <a:solidFill>
                  <a:schemeClr val="tx1"/>
                </a:solidFill>
                <a:latin typeface="Arial" pitchFamily="34" charset="0"/>
                <a:ea typeface="ＭＳ Ｐゴシック" pitchFamily="34" charset="-128"/>
              </a:defRPr>
            </a:lvl6pPr>
            <a:lvl7pPr marL="2971800" indent="-228600" fontAlgn="base">
              <a:spcBef>
                <a:spcPct val="0"/>
              </a:spcBef>
              <a:spcAft>
                <a:spcPct val="0"/>
              </a:spcAft>
              <a:defRPr kumimoji="1" sz="1600">
                <a:solidFill>
                  <a:schemeClr val="tx1"/>
                </a:solidFill>
                <a:latin typeface="Arial" pitchFamily="34" charset="0"/>
                <a:ea typeface="ＭＳ Ｐゴシック" pitchFamily="34" charset="-128"/>
              </a:defRPr>
            </a:lvl7pPr>
            <a:lvl8pPr marL="3429000" indent="-228600" fontAlgn="base">
              <a:spcBef>
                <a:spcPct val="0"/>
              </a:spcBef>
              <a:spcAft>
                <a:spcPct val="0"/>
              </a:spcAft>
              <a:defRPr kumimoji="1" sz="1600">
                <a:solidFill>
                  <a:schemeClr val="tx1"/>
                </a:solidFill>
                <a:latin typeface="Arial" pitchFamily="34" charset="0"/>
                <a:ea typeface="ＭＳ Ｐゴシック" pitchFamily="34" charset="-128"/>
              </a:defRPr>
            </a:lvl8pPr>
            <a:lvl9pPr marL="3886200" indent="-228600" fontAlgn="base">
              <a:spcBef>
                <a:spcPct val="0"/>
              </a:spcBef>
              <a:spcAft>
                <a:spcPct val="0"/>
              </a:spcAft>
              <a:defRPr kumimoji="1" sz="1600">
                <a:solidFill>
                  <a:schemeClr val="tx1"/>
                </a:solidFill>
                <a:latin typeface="Arial" pitchFamily="34" charset="0"/>
                <a:ea typeface="ＭＳ Ｐゴシック" pitchFamily="34" charset="-128"/>
              </a:defRPr>
            </a:lvl9pPr>
          </a:lstStyle>
          <a:p>
            <a:pPr defTabSz="843893">
              <a:defRPr/>
            </a:pPr>
            <a:endParaRPr kumimoji="0" lang="ru-RU" altLang="ru-RU" sz="1108" i="1" smtClean="0">
              <a:solidFill>
                <a:srgbClr val="000000"/>
              </a:solidFill>
              <a:cs typeface="+mn-cs"/>
            </a:endParaRPr>
          </a:p>
        </p:txBody>
      </p:sp>
      <p:sp>
        <p:nvSpPr>
          <p:cNvPr id="10" name="Rectangle 1041"/>
          <p:cNvSpPr>
            <a:spLocks noChangeArrowheads="1"/>
          </p:cNvSpPr>
          <p:nvPr>
            <p:custDataLst>
              <p:tags r:id="rId2"/>
            </p:custDataLst>
          </p:nvPr>
        </p:nvSpPr>
        <p:spPr bwMode="auto">
          <a:xfrm rot="10800000" flipH="1">
            <a:off x="2061797" y="0"/>
            <a:ext cx="161192" cy="6872288"/>
          </a:xfrm>
          <a:prstGeom prst="rect">
            <a:avLst/>
          </a:prstGeom>
          <a:gradFill rotWithShape="1">
            <a:gsLst>
              <a:gs pos="0">
                <a:srgbClr val="004E8E"/>
              </a:gs>
              <a:gs pos="100000">
                <a:srgbClr val="FFFFFF"/>
              </a:gs>
            </a:gsLst>
            <a:lin ang="0" scaled="1"/>
          </a:gradFill>
          <a:ln>
            <a:noFill/>
          </a:ln>
          <a:extLst/>
        </p:spPr>
        <p:txBody>
          <a:bodyPr wrap="none" lIns="84387" tIns="42194" rIns="84387" bIns="42194" anchor="ctr"/>
          <a:lstStyle>
            <a:lvl1pPr>
              <a:defRPr kumimoji="1" sz="1600">
                <a:solidFill>
                  <a:schemeClr val="tx1"/>
                </a:solidFill>
                <a:latin typeface="Arial" pitchFamily="34" charset="0"/>
                <a:ea typeface="ＭＳ Ｐゴシック" pitchFamily="34" charset="-128"/>
              </a:defRPr>
            </a:lvl1pPr>
            <a:lvl2pPr marL="742950" indent="-285750">
              <a:defRPr kumimoji="1" sz="1600">
                <a:solidFill>
                  <a:schemeClr val="tx1"/>
                </a:solidFill>
                <a:latin typeface="Arial" pitchFamily="34" charset="0"/>
                <a:ea typeface="ＭＳ Ｐゴシック" pitchFamily="34" charset="-128"/>
              </a:defRPr>
            </a:lvl2pPr>
            <a:lvl3pPr marL="1143000" indent="-228600">
              <a:defRPr kumimoji="1" sz="1600">
                <a:solidFill>
                  <a:schemeClr val="tx1"/>
                </a:solidFill>
                <a:latin typeface="Arial" pitchFamily="34" charset="0"/>
                <a:ea typeface="ＭＳ Ｐゴシック" pitchFamily="34" charset="-128"/>
              </a:defRPr>
            </a:lvl3pPr>
            <a:lvl4pPr marL="1600200" indent="-228600">
              <a:defRPr kumimoji="1" sz="1600">
                <a:solidFill>
                  <a:schemeClr val="tx1"/>
                </a:solidFill>
                <a:latin typeface="Arial" pitchFamily="34" charset="0"/>
                <a:ea typeface="ＭＳ Ｐゴシック" pitchFamily="34" charset="-128"/>
              </a:defRPr>
            </a:lvl4pPr>
            <a:lvl5pPr marL="2057400" indent="-228600">
              <a:defRPr kumimoji="1" sz="1600">
                <a:solidFill>
                  <a:schemeClr val="tx1"/>
                </a:solidFill>
                <a:latin typeface="Arial" pitchFamily="34" charset="0"/>
                <a:ea typeface="ＭＳ Ｐゴシック" pitchFamily="34" charset="-128"/>
              </a:defRPr>
            </a:lvl5pPr>
            <a:lvl6pPr marL="2514600" indent="-228600" fontAlgn="base">
              <a:spcBef>
                <a:spcPct val="0"/>
              </a:spcBef>
              <a:spcAft>
                <a:spcPct val="0"/>
              </a:spcAft>
              <a:defRPr kumimoji="1" sz="1600">
                <a:solidFill>
                  <a:schemeClr val="tx1"/>
                </a:solidFill>
                <a:latin typeface="Arial" pitchFamily="34" charset="0"/>
                <a:ea typeface="ＭＳ Ｐゴシック" pitchFamily="34" charset="-128"/>
              </a:defRPr>
            </a:lvl6pPr>
            <a:lvl7pPr marL="2971800" indent="-228600" fontAlgn="base">
              <a:spcBef>
                <a:spcPct val="0"/>
              </a:spcBef>
              <a:spcAft>
                <a:spcPct val="0"/>
              </a:spcAft>
              <a:defRPr kumimoji="1" sz="1600">
                <a:solidFill>
                  <a:schemeClr val="tx1"/>
                </a:solidFill>
                <a:latin typeface="Arial" pitchFamily="34" charset="0"/>
                <a:ea typeface="ＭＳ Ｐゴシック" pitchFamily="34" charset="-128"/>
              </a:defRPr>
            </a:lvl7pPr>
            <a:lvl8pPr marL="3429000" indent="-228600" fontAlgn="base">
              <a:spcBef>
                <a:spcPct val="0"/>
              </a:spcBef>
              <a:spcAft>
                <a:spcPct val="0"/>
              </a:spcAft>
              <a:defRPr kumimoji="1" sz="1600">
                <a:solidFill>
                  <a:schemeClr val="tx1"/>
                </a:solidFill>
                <a:latin typeface="Arial" pitchFamily="34" charset="0"/>
                <a:ea typeface="ＭＳ Ｐゴシック" pitchFamily="34" charset="-128"/>
              </a:defRPr>
            </a:lvl8pPr>
            <a:lvl9pPr marL="3886200" indent="-228600" fontAlgn="base">
              <a:spcBef>
                <a:spcPct val="0"/>
              </a:spcBef>
              <a:spcAft>
                <a:spcPct val="0"/>
              </a:spcAft>
              <a:defRPr kumimoji="1" sz="1600">
                <a:solidFill>
                  <a:schemeClr val="tx1"/>
                </a:solidFill>
                <a:latin typeface="Arial" pitchFamily="34" charset="0"/>
                <a:ea typeface="ＭＳ Ｐゴシック" pitchFamily="34" charset="-128"/>
              </a:defRPr>
            </a:lvl9pPr>
          </a:lstStyle>
          <a:p>
            <a:pPr defTabSz="843893">
              <a:defRPr/>
            </a:pPr>
            <a:endParaRPr kumimoji="0" lang="ru-RU" altLang="ru-RU" sz="1108" i="1" smtClean="0">
              <a:solidFill>
                <a:srgbClr val="000000"/>
              </a:solidFill>
              <a:cs typeface="+mn-cs"/>
            </a:endParaRPr>
          </a:p>
        </p:txBody>
      </p:sp>
      <p:sp>
        <p:nvSpPr>
          <p:cNvPr id="11" name="Rectangle 1042"/>
          <p:cNvSpPr>
            <a:spLocks noChangeArrowheads="1"/>
          </p:cNvSpPr>
          <p:nvPr>
            <p:custDataLst>
              <p:tags r:id="rId3"/>
            </p:custDataLst>
          </p:nvPr>
        </p:nvSpPr>
        <p:spPr bwMode="auto">
          <a:xfrm rot="5400000">
            <a:off x="4325999" y="-4339310"/>
            <a:ext cx="490538" cy="9165981"/>
          </a:xfrm>
          <a:prstGeom prst="rect">
            <a:avLst/>
          </a:prstGeom>
          <a:solidFill>
            <a:srgbClr val="004E8E"/>
          </a:solidFill>
          <a:ln>
            <a:noFill/>
          </a:ln>
          <a:extLst/>
        </p:spPr>
        <p:txBody>
          <a:bodyPr wrap="none" lIns="84387" tIns="42194" rIns="84387" bIns="42194" anchor="ctr"/>
          <a:lstStyle>
            <a:lvl1pPr>
              <a:defRPr kumimoji="1" sz="1600">
                <a:solidFill>
                  <a:schemeClr val="tx1"/>
                </a:solidFill>
                <a:latin typeface="Arial" pitchFamily="34" charset="0"/>
                <a:ea typeface="ＭＳ Ｐゴシック" pitchFamily="34" charset="-128"/>
              </a:defRPr>
            </a:lvl1pPr>
            <a:lvl2pPr marL="742950" indent="-285750">
              <a:defRPr kumimoji="1" sz="1600">
                <a:solidFill>
                  <a:schemeClr val="tx1"/>
                </a:solidFill>
                <a:latin typeface="Arial" pitchFamily="34" charset="0"/>
                <a:ea typeface="ＭＳ Ｐゴシック" pitchFamily="34" charset="-128"/>
              </a:defRPr>
            </a:lvl2pPr>
            <a:lvl3pPr marL="1143000" indent="-228600">
              <a:defRPr kumimoji="1" sz="1600">
                <a:solidFill>
                  <a:schemeClr val="tx1"/>
                </a:solidFill>
                <a:latin typeface="Arial" pitchFamily="34" charset="0"/>
                <a:ea typeface="ＭＳ Ｐゴシック" pitchFamily="34" charset="-128"/>
              </a:defRPr>
            </a:lvl3pPr>
            <a:lvl4pPr marL="1600200" indent="-228600">
              <a:defRPr kumimoji="1" sz="1600">
                <a:solidFill>
                  <a:schemeClr val="tx1"/>
                </a:solidFill>
                <a:latin typeface="Arial" pitchFamily="34" charset="0"/>
                <a:ea typeface="ＭＳ Ｐゴシック" pitchFamily="34" charset="-128"/>
              </a:defRPr>
            </a:lvl4pPr>
            <a:lvl5pPr marL="2057400" indent="-228600">
              <a:defRPr kumimoji="1" sz="1600">
                <a:solidFill>
                  <a:schemeClr val="tx1"/>
                </a:solidFill>
                <a:latin typeface="Arial" pitchFamily="34" charset="0"/>
                <a:ea typeface="ＭＳ Ｐゴシック" pitchFamily="34" charset="-128"/>
              </a:defRPr>
            </a:lvl5pPr>
            <a:lvl6pPr marL="2514600" indent="-228600" fontAlgn="base">
              <a:spcBef>
                <a:spcPct val="0"/>
              </a:spcBef>
              <a:spcAft>
                <a:spcPct val="0"/>
              </a:spcAft>
              <a:defRPr kumimoji="1" sz="1600">
                <a:solidFill>
                  <a:schemeClr val="tx1"/>
                </a:solidFill>
                <a:latin typeface="Arial" pitchFamily="34" charset="0"/>
                <a:ea typeface="ＭＳ Ｐゴシック" pitchFamily="34" charset="-128"/>
              </a:defRPr>
            </a:lvl6pPr>
            <a:lvl7pPr marL="2971800" indent="-228600" fontAlgn="base">
              <a:spcBef>
                <a:spcPct val="0"/>
              </a:spcBef>
              <a:spcAft>
                <a:spcPct val="0"/>
              </a:spcAft>
              <a:defRPr kumimoji="1" sz="1600">
                <a:solidFill>
                  <a:schemeClr val="tx1"/>
                </a:solidFill>
                <a:latin typeface="Arial" pitchFamily="34" charset="0"/>
                <a:ea typeface="ＭＳ Ｐゴシック" pitchFamily="34" charset="-128"/>
              </a:defRPr>
            </a:lvl7pPr>
            <a:lvl8pPr marL="3429000" indent="-228600" fontAlgn="base">
              <a:spcBef>
                <a:spcPct val="0"/>
              </a:spcBef>
              <a:spcAft>
                <a:spcPct val="0"/>
              </a:spcAft>
              <a:defRPr kumimoji="1" sz="1600">
                <a:solidFill>
                  <a:schemeClr val="tx1"/>
                </a:solidFill>
                <a:latin typeface="Arial" pitchFamily="34" charset="0"/>
                <a:ea typeface="ＭＳ Ｐゴシック" pitchFamily="34" charset="-128"/>
              </a:defRPr>
            </a:lvl8pPr>
            <a:lvl9pPr marL="3886200" indent="-228600" fontAlgn="base">
              <a:spcBef>
                <a:spcPct val="0"/>
              </a:spcBef>
              <a:spcAft>
                <a:spcPct val="0"/>
              </a:spcAft>
              <a:defRPr kumimoji="1" sz="1600">
                <a:solidFill>
                  <a:schemeClr val="tx1"/>
                </a:solidFill>
                <a:latin typeface="Arial" pitchFamily="34" charset="0"/>
                <a:ea typeface="ＭＳ Ｐゴシック" pitchFamily="34" charset="-128"/>
              </a:defRPr>
            </a:lvl9pPr>
          </a:lstStyle>
          <a:p>
            <a:pPr defTabSz="843893">
              <a:defRPr/>
            </a:pPr>
            <a:endParaRPr kumimoji="0" lang="ru-RU" altLang="ru-RU" sz="1108" i="1" smtClean="0">
              <a:solidFill>
                <a:srgbClr val="000000"/>
              </a:solidFill>
              <a:cs typeface="+mn-cs"/>
            </a:endParaRPr>
          </a:p>
        </p:txBody>
      </p:sp>
      <p:sp>
        <p:nvSpPr>
          <p:cNvPr id="12" name="Rectangle 1043"/>
          <p:cNvSpPr>
            <a:spLocks noChangeArrowheads="1"/>
          </p:cNvSpPr>
          <p:nvPr>
            <p:custDataLst>
              <p:tags r:id="rId4"/>
            </p:custDataLst>
          </p:nvPr>
        </p:nvSpPr>
        <p:spPr bwMode="auto">
          <a:xfrm rot="16200000" flipV="1">
            <a:off x="4499037" y="2217067"/>
            <a:ext cx="144463" cy="9165981"/>
          </a:xfrm>
          <a:prstGeom prst="rect">
            <a:avLst/>
          </a:prstGeom>
          <a:solidFill>
            <a:srgbClr val="004E8E"/>
          </a:solidFill>
          <a:ln>
            <a:noFill/>
          </a:ln>
          <a:extLst/>
        </p:spPr>
        <p:txBody>
          <a:bodyPr rot="10800000" vert="eaVert" wrap="none" lIns="84387" tIns="42194" rIns="84387" bIns="42194" anchor="ctr"/>
          <a:lstStyle>
            <a:lvl1pPr>
              <a:defRPr kumimoji="1" sz="1600">
                <a:solidFill>
                  <a:schemeClr val="tx1"/>
                </a:solidFill>
                <a:latin typeface="Arial" pitchFamily="34" charset="0"/>
                <a:ea typeface="ＭＳ Ｐゴシック" pitchFamily="34" charset="-128"/>
              </a:defRPr>
            </a:lvl1pPr>
            <a:lvl2pPr marL="742950" indent="-285750">
              <a:defRPr kumimoji="1" sz="1600">
                <a:solidFill>
                  <a:schemeClr val="tx1"/>
                </a:solidFill>
                <a:latin typeface="Arial" pitchFamily="34" charset="0"/>
                <a:ea typeface="ＭＳ Ｐゴシック" pitchFamily="34" charset="-128"/>
              </a:defRPr>
            </a:lvl2pPr>
            <a:lvl3pPr marL="1143000" indent="-228600">
              <a:defRPr kumimoji="1" sz="1600">
                <a:solidFill>
                  <a:schemeClr val="tx1"/>
                </a:solidFill>
                <a:latin typeface="Arial" pitchFamily="34" charset="0"/>
                <a:ea typeface="ＭＳ Ｐゴシック" pitchFamily="34" charset="-128"/>
              </a:defRPr>
            </a:lvl3pPr>
            <a:lvl4pPr marL="1600200" indent="-228600">
              <a:defRPr kumimoji="1" sz="1600">
                <a:solidFill>
                  <a:schemeClr val="tx1"/>
                </a:solidFill>
                <a:latin typeface="Arial" pitchFamily="34" charset="0"/>
                <a:ea typeface="ＭＳ Ｐゴシック" pitchFamily="34" charset="-128"/>
              </a:defRPr>
            </a:lvl4pPr>
            <a:lvl5pPr marL="2057400" indent="-228600">
              <a:defRPr kumimoji="1" sz="1600">
                <a:solidFill>
                  <a:schemeClr val="tx1"/>
                </a:solidFill>
                <a:latin typeface="Arial" pitchFamily="34" charset="0"/>
                <a:ea typeface="ＭＳ Ｐゴシック" pitchFamily="34" charset="-128"/>
              </a:defRPr>
            </a:lvl5pPr>
            <a:lvl6pPr marL="2514600" indent="-228600" fontAlgn="base">
              <a:spcBef>
                <a:spcPct val="0"/>
              </a:spcBef>
              <a:spcAft>
                <a:spcPct val="0"/>
              </a:spcAft>
              <a:defRPr kumimoji="1" sz="1600">
                <a:solidFill>
                  <a:schemeClr val="tx1"/>
                </a:solidFill>
                <a:latin typeface="Arial" pitchFamily="34" charset="0"/>
                <a:ea typeface="ＭＳ Ｐゴシック" pitchFamily="34" charset="-128"/>
              </a:defRPr>
            </a:lvl6pPr>
            <a:lvl7pPr marL="2971800" indent="-228600" fontAlgn="base">
              <a:spcBef>
                <a:spcPct val="0"/>
              </a:spcBef>
              <a:spcAft>
                <a:spcPct val="0"/>
              </a:spcAft>
              <a:defRPr kumimoji="1" sz="1600">
                <a:solidFill>
                  <a:schemeClr val="tx1"/>
                </a:solidFill>
                <a:latin typeface="Arial" pitchFamily="34" charset="0"/>
                <a:ea typeface="ＭＳ Ｐゴシック" pitchFamily="34" charset="-128"/>
              </a:defRPr>
            </a:lvl7pPr>
            <a:lvl8pPr marL="3429000" indent="-228600" fontAlgn="base">
              <a:spcBef>
                <a:spcPct val="0"/>
              </a:spcBef>
              <a:spcAft>
                <a:spcPct val="0"/>
              </a:spcAft>
              <a:defRPr kumimoji="1" sz="1600">
                <a:solidFill>
                  <a:schemeClr val="tx1"/>
                </a:solidFill>
                <a:latin typeface="Arial" pitchFamily="34" charset="0"/>
                <a:ea typeface="ＭＳ Ｐゴシック" pitchFamily="34" charset="-128"/>
              </a:defRPr>
            </a:lvl8pPr>
            <a:lvl9pPr marL="3886200" indent="-228600" fontAlgn="base">
              <a:spcBef>
                <a:spcPct val="0"/>
              </a:spcBef>
              <a:spcAft>
                <a:spcPct val="0"/>
              </a:spcAft>
              <a:defRPr kumimoji="1" sz="1600">
                <a:solidFill>
                  <a:schemeClr val="tx1"/>
                </a:solidFill>
                <a:latin typeface="Arial" pitchFamily="34" charset="0"/>
                <a:ea typeface="ＭＳ Ｐゴシック" pitchFamily="34" charset="-128"/>
              </a:defRPr>
            </a:lvl9pPr>
          </a:lstStyle>
          <a:p>
            <a:pPr algn="ctr" defTabSz="843893">
              <a:defRPr/>
            </a:pPr>
            <a:r>
              <a:rPr kumimoji="0" lang="ru-RU" altLang="ru-RU" sz="923" b="1" smtClean="0">
                <a:solidFill>
                  <a:srgbClr val="000000"/>
                </a:solidFill>
                <a:cs typeface="+mn-cs"/>
              </a:rPr>
              <a:t> </a:t>
            </a:r>
          </a:p>
        </p:txBody>
      </p:sp>
      <p:sp>
        <p:nvSpPr>
          <p:cNvPr id="1868828" name="Rectangle 1052"/>
          <p:cNvSpPr>
            <a:spLocks noGrp="1" noChangeArrowheads="1"/>
          </p:cNvSpPr>
          <p:nvPr>
            <p:ph type="ctrTitle"/>
          </p:nvPr>
        </p:nvSpPr>
        <p:spPr>
          <a:xfrm>
            <a:off x="3604611" y="3113515"/>
            <a:ext cx="5001510" cy="397801"/>
          </a:xfrm>
        </p:spPr>
        <p:txBody>
          <a:bodyPr anchor="ctr"/>
          <a:lstStyle>
            <a:lvl1pPr>
              <a:defRPr sz="2585" b="1"/>
            </a:lvl1pPr>
          </a:lstStyle>
          <a:p>
            <a:r>
              <a:rPr lang="ru-RU" smtClean="0"/>
              <a:t>Образец заголовка</a:t>
            </a:r>
            <a:endParaRPr lang="en-US" dirty="0"/>
          </a:p>
        </p:txBody>
      </p:sp>
      <p:sp>
        <p:nvSpPr>
          <p:cNvPr id="1868829" name="Rectangle 1053"/>
          <p:cNvSpPr>
            <a:spLocks noGrp="1" noChangeArrowheads="1"/>
          </p:cNvSpPr>
          <p:nvPr>
            <p:ph type="subTitle" idx="1"/>
          </p:nvPr>
        </p:nvSpPr>
        <p:spPr>
          <a:xfrm>
            <a:off x="3604612" y="4261553"/>
            <a:ext cx="4012344" cy="255776"/>
          </a:xfrm>
        </p:spPr>
        <p:txBody>
          <a:bodyPr/>
          <a:lstStyle>
            <a:lvl1pPr>
              <a:defRPr sz="1662">
                <a:solidFill>
                  <a:srgbClr val="000000"/>
                </a:solidFill>
              </a:defRPr>
            </a:lvl1pPr>
          </a:lstStyle>
          <a:p>
            <a:r>
              <a:rPr lang="ru-RU" smtClean="0"/>
              <a:t>Образец подзаголовка</a:t>
            </a:r>
            <a:endParaRPr lang="en-US" dirty="0"/>
          </a:p>
        </p:txBody>
      </p:sp>
    </p:spTree>
    <p:extLst>
      <p:ext uri="{BB962C8B-B14F-4D97-AF65-F5344CB8AC3E}">
        <p14:creationId xmlns:p14="http://schemas.microsoft.com/office/powerpoint/2010/main" xmlns="" val="2498883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pg num"/>
          <p:cNvSpPr>
            <a:spLocks noGrp="1" noChangeArrowheads="1"/>
          </p:cNvSpPr>
          <p:nvPr>
            <p:ph type="sldNum" sz="quarter" idx="10"/>
          </p:nvPr>
        </p:nvSpPr>
        <p:spPr>
          <a:ln/>
        </p:spPr>
        <p:txBody>
          <a:bodyPr/>
          <a:lstStyle>
            <a:lvl1pPr>
              <a:defRPr/>
            </a:lvl1pPr>
          </a:lstStyle>
          <a:p>
            <a:fld id="{F9813F0C-DA5C-45E3-8F72-2AA6491CAB6C}" type="slidenum">
              <a:rPr lang="ru-RU" smtClean="0"/>
              <a:pPr/>
              <a:t>‹#›</a:t>
            </a:fld>
            <a:endParaRPr lang="ru-RU"/>
          </a:p>
        </p:txBody>
      </p:sp>
    </p:spTree>
    <p:extLst>
      <p:ext uri="{BB962C8B-B14F-4D97-AF65-F5344CB8AC3E}">
        <p14:creationId xmlns:p14="http://schemas.microsoft.com/office/powerpoint/2010/main" xmlns="" val="35772995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pg num"/>
          <p:cNvSpPr>
            <a:spLocks noGrp="1" noChangeArrowheads="1"/>
          </p:cNvSpPr>
          <p:nvPr>
            <p:ph type="sldNum" sz="quarter" idx="10"/>
          </p:nvPr>
        </p:nvSpPr>
        <p:spPr>
          <a:ln/>
        </p:spPr>
        <p:txBody>
          <a:bodyPr/>
          <a:lstStyle>
            <a:lvl1pPr>
              <a:defRPr/>
            </a:lvl1pPr>
          </a:lstStyle>
          <a:p>
            <a:fld id="{F9813F0C-DA5C-45E3-8F72-2AA6491CAB6C}" type="slidenum">
              <a:rPr lang="ru-RU" smtClean="0"/>
              <a:pPr/>
              <a:t>‹#›</a:t>
            </a:fld>
            <a:endParaRPr lang="ru-RU"/>
          </a:p>
        </p:txBody>
      </p:sp>
    </p:spTree>
    <p:extLst>
      <p:ext uri="{BB962C8B-B14F-4D97-AF65-F5344CB8AC3E}">
        <p14:creationId xmlns:p14="http://schemas.microsoft.com/office/powerpoint/2010/main" xmlns="" val="36746997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ags" Target="../tags/tag2.xml"/><Relationship Id="rId5" Type="http://schemas.openxmlformats.org/officeDocument/2006/relationships/tags" Target="../tags/tag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1028"/>
          <p:cNvSpPr>
            <a:spLocks noChangeArrowheads="1"/>
          </p:cNvSpPr>
          <p:nvPr>
            <p:custDataLst>
              <p:tags r:id="rId5"/>
            </p:custDataLst>
          </p:nvPr>
        </p:nvSpPr>
        <p:spPr bwMode="auto">
          <a:xfrm rot="16200000" flipV="1">
            <a:off x="4520406" y="2248694"/>
            <a:ext cx="103188" cy="9144000"/>
          </a:xfrm>
          <a:prstGeom prst="rect">
            <a:avLst/>
          </a:prstGeom>
          <a:gradFill rotWithShape="1">
            <a:gsLst>
              <a:gs pos="0">
                <a:srgbClr val="004E8E"/>
              </a:gs>
              <a:gs pos="100000">
                <a:srgbClr val="FFFFFF"/>
              </a:gs>
            </a:gsLst>
            <a:lin ang="0" scaled="1"/>
          </a:gradFill>
          <a:ln>
            <a:noFill/>
          </a:ln>
          <a:extLst/>
        </p:spPr>
        <p:txBody>
          <a:bodyPr rot="10800000" vert="eaVert" wrap="none" lIns="84387" tIns="42194" rIns="84387" bIns="42194" anchor="ctr"/>
          <a:lstStyle>
            <a:lvl1pPr>
              <a:defRPr kumimoji="1" sz="1600">
                <a:solidFill>
                  <a:schemeClr val="tx1"/>
                </a:solidFill>
                <a:latin typeface="Arial" pitchFamily="34" charset="0"/>
                <a:ea typeface="ＭＳ Ｐゴシック" pitchFamily="34" charset="-128"/>
              </a:defRPr>
            </a:lvl1pPr>
            <a:lvl2pPr marL="742950" indent="-285750">
              <a:defRPr kumimoji="1" sz="1600">
                <a:solidFill>
                  <a:schemeClr val="tx1"/>
                </a:solidFill>
                <a:latin typeface="Arial" pitchFamily="34" charset="0"/>
                <a:ea typeface="ＭＳ Ｐゴシック" pitchFamily="34" charset="-128"/>
              </a:defRPr>
            </a:lvl2pPr>
            <a:lvl3pPr marL="1143000" indent="-228600">
              <a:defRPr kumimoji="1" sz="1600">
                <a:solidFill>
                  <a:schemeClr val="tx1"/>
                </a:solidFill>
                <a:latin typeface="Arial" pitchFamily="34" charset="0"/>
                <a:ea typeface="ＭＳ Ｐゴシック" pitchFamily="34" charset="-128"/>
              </a:defRPr>
            </a:lvl3pPr>
            <a:lvl4pPr marL="1600200" indent="-228600">
              <a:defRPr kumimoji="1" sz="1600">
                <a:solidFill>
                  <a:schemeClr val="tx1"/>
                </a:solidFill>
                <a:latin typeface="Arial" pitchFamily="34" charset="0"/>
                <a:ea typeface="ＭＳ Ｐゴシック" pitchFamily="34" charset="-128"/>
              </a:defRPr>
            </a:lvl4pPr>
            <a:lvl5pPr marL="2057400" indent="-228600">
              <a:defRPr kumimoji="1" sz="1600">
                <a:solidFill>
                  <a:schemeClr val="tx1"/>
                </a:solidFill>
                <a:latin typeface="Arial" pitchFamily="34" charset="0"/>
                <a:ea typeface="ＭＳ Ｐゴシック" pitchFamily="34" charset="-128"/>
              </a:defRPr>
            </a:lvl5pPr>
            <a:lvl6pPr marL="2514600" indent="-228600" fontAlgn="base">
              <a:spcBef>
                <a:spcPct val="0"/>
              </a:spcBef>
              <a:spcAft>
                <a:spcPct val="0"/>
              </a:spcAft>
              <a:defRPr kumimoji="1" sz="1600">
                <a:solidFill>
                  <a:schemeClr val="tx1"/>
                </a:solidFill>
                <a:latin typeface="Arial" pitchFamily="34" charset="0"/>
                <a:ea typeface="ＭＳ Ｐゴシック" pitchFamily="34" charset="-128"/>
              </a:defRPr>
            </a:lvl6pPr>
            <a:lvl7pPr marL="2971800" indent="-228600" fontAlgn="base">
              <a:spcBef>
                <a:spcPct val="0"/>
              </a:spcBef>
              <a:spcAft>
                <a:spcPct val="0"/>
              </a:spcAft>
              <a:defRPr kumimoji="1" sz="1600">
                <a:solidFill>
                  <a:schemeClr val="tx1"/>
                </a:solidFill>
                <a:latin typeface="Arial" pitchFamily="34" charset="0"/>
                <a:ea typeface="ＭＳ Ｐゴシック" pitchFamily="34" charset="-128"/>
              </a:defRPr>
            </a:lvl7pPr>
            <a:lvl8pPr marL="3429000" indent="-228600" fontAlgn="base">
              <a:spcBef>
                <a:spcPct val="0"/>
              </a:spcBef>
              <a:spcAft>
                <a:spcPct val="0"/>
              </a:spcAft>
              <a:defRPr kumimoji="1" sz="1600">
                <a:solidFill>
                  <a:schemeClr val="tx1"/>
                </a:solidFill>
                <a:latin typeface="Arial" pitchFamily="34" charset="0"/>
                <a:ea typeface="ＭＳ Ｐゴシック" pitchFamily="34" charset="-128"/>
              </a:defRPr>
            </a:lvl8pPr>
            <a:lvl9pPr marL="3886200" indent="-228600" fontAlgn="base">
              <a:spcBef>
                <a:spcPct val="0"/>
              </a:spcBef>
              <a:spcAft>
                <a:spcPct val="0"/>
              </a:spcAft>
              <a:defRPr kumimoji="1" sz="1600">
                <a:solidFill>
                  <a:schemeClr val="tx1"/>
                </a:solidFill>
                <a:latin typeface="Arial" pitchFamily="34" charset="0"/>
                <a:ea typeface="ＭＳ Ｐゴシック" pitchFamily="34" charset="-128"/>
              </a:defRPr>
            </a:lvl9pPr>
          </a:lstStyle>
          <a:p>
            <a:pPr algn="ctr" defTabSz="843893">
              <a:defRPr/>
            </a:pPr>
            <a:r>
              <a:rPr kumimoji="0" lang="ru-RU" altLang="ru-RU" sz="923" b="1" smtClean="0">
                <a:solidFill>
                  <a:srgbClr val="000000"/>
                </a:solidFill>
                <a:cs typeface="+mn-cs"/>
              </a:rPr>
              <a:t> </a:t>
            </a:r>
          </a:p>
        </p:txBody>
      </p:sp>
      <p:sp>
        <p:nvSpPr>
          <p:cNvPr id="1027" name="Rectangle 4"/>
          <p:cNvSpPr>
            <a:spLocks noGrp="1" noChangeArrowheads="1"/>
          </p:cNvSpPr>
          <p:nvPr>
            <p:ph type="body" idx="1"/>
          </p:nvPr>
        </p:nvSpPr>
        <p:spPr bwMode="auto">
          <a:xfrm>
            <a:off x="124558" y="1298575"/>
            <a:ext cx="8793773" cy="11080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grpSp>
        <p:nvGrpSpPr>
          <p:cNvPr id="1028" name="McK Slide Elements"/>
          <p:cNvGrpSpPr>
            <a:grpSpLocks/>
          </p:cNvGrpSpPr>
          <p:nvPr/>
        </p:nvGrpSpPr>
        <p:grpSpPr bwMode="auto">
          <a:xfrm>
            <a:off x="124558" y="542925"/>
            <a:ext cx="8793773" cy="6288088"/>
            <a:chOff x="77" y="335"/>
            <a:chExt cx="5429" cy="3882"/>
          </a:xfrm>
        </p:grpSpPr>
        <p:sp>
          <p:nvSpPr>
            <p:cNvPr id="2" name="McK Measure" hidden="1"/>
            <p:cNvSpPr txBox="1">
              <a:spLocks noChangeArrowheads="1"/>
            </p:cNvSpPr>
            <p:nvPr/>
          </p:nvSpPr>
          <p:spPr bwMode="auto">
            <a:xfrm>
              <a:off x="77" y="335"/>
              <a:ext cx="5429" cy="140"/>
            </a:xfrm>
            <a:prstGeom prst="rect">
              <a:avLst/>
            </a:prstGeom>
            <a:noFill/>
            <a:ln>
              <a:noFill/>
            </a:ln>
            <a:extLst/>
          </p:spPr>
          <p:txBody>
            <a:bodyPr lIns="0" tIns="0" rIns="0" bIns="0">
              <a:spAutoFit/>
            </a:bodyPr>
            <a:lstStyle>
              <a:lvl1pPr defTabSz="895350">
                <a:defRPr kumimoji="1" sz="2400">
                  <a:solidFill>
                    <a:schemeClr val="tx1"/>
                  </a:solidFill>
                  <a:latin typeface="Arial" charset="0"/>
                  <a:ea typeface="Arial" charset="0"/>
                  <a:cs typeface="Arial" charset="0"/>
                </a:defRPr>
              </a:lvl1pPr>
              <a:lvl2pPr marL="742950" indent="-285750" defTabSz="895350">
                <a:defRPr kumimoji="1" sz="2400">
                  <a:solidFill>
                    <a:schemeClr val="tx1"/>
                  </a:solidFill>
                  <a:latin typeface="Arial" charset="0"/>
                  <a:ea typeface="Arial" charset="0"/>
                </a:defRPr>
              </a:lvl2pPr>
              <a:lvl3pPr marL="1143000" indent="-228600" defTabSz="895350">
                <a:defRPr kumimoji="1" sz="2400">
                  <a:solidFill>
                    <a:schemeClr val="tx1"/>
                  </a:solidFill>
                  <a:latin typeface="Arial" charset="0"/>
                  <a:ea typeface="Arial" charset="0"/>
                </a:defRPr>
              </a:lvl3pPr>
              <a:lvl4pPr marL="1600200" indent="-228600" defTabSz="895350">
                <a:defRPr kumimoji="1" sz="2400">
                  <a:solidFill>
                    <a:schemeClr val="tx1"/>
                  </a:solidFill>
                  <a:latin typeface="Arial" charset="0"/>
                  <a:ea typeface="Arial" charset="0"/>
                </a:defRPr>
              </a:lvl4pPr>
              <a:lvl5pPr marL="2057400" indent="-228600" defTabSz="895350">
                <a:defRPr kumimoji="1" sz="2400">
                  <a:solidFill>
                    <a:schemeClr val="tx1"/>
                  </a:solidFill>
                  <a:latin typeface="Arial" charset="0"/>
                  <a:ea typeface="Arial" charset="0"/>
                </a:defRPr>
              </a:lvl5pPr>
              <a:lvl6pPr marL="2514600" indent="-228600" defTabSz="895350" fontAlgn="base">
                <a:spcBef>
                  <a:spcPct val="0"/>
                </a:spcBef>
                <a:spcAft>
                  <a:spcPct val="0"/>
                </a:spcAft>
                <a:defRPr kumimoji="1" sz="2400">
                  <a:solidFill>
                    <a:schemeClr val="tx1"/>
                  </a:solidFill>
                  <a:latin typeface="Arial" charset="0"/>
                  <a:ea typeface="Arial" charset="0"/>
                </a:defRPr>
              </a:lvl6pPr>
              <a:lvl7pPr marL="2971800" indent="-228600" defTabSz="895350" fontAlgn="base">
                <a:spcBef>
                  <a:spcPct val="0"/>
                </a:spcBef>
                <a:spcAft>
                  <a:spcPct val="0"/>
                </a:spcAft>
                <a:defRPr kumimoji="1" sz="2400">
                  <a:solidFill>
                    <a:schemeClr val="tx1"/>
                  </a:solidFill>
                  <a:latin typeface="Arial" charset="0"/>
                  <a:ea typeface="Arial" charset="0"/>
                </a:defRPr>
              </a:lvl7pPr>
              <a:lvl8pPr marL="3429000" indent="-228600" defTabSz="895350" fontAlgn="base">
                <a:spcBef>
                  <a:spcPct val="0"/>
                </a:spcBef>
                <a:spcAft>
                  <a:spcPct val="0"/>
                </a:spcAft>
                <a:defRPr kumimoji="1" sz="2400">
                  <a:solidFill>
                    <a:schemeClr val="tx1"/>
                  </a:solidFill>
                  <a:latin typeface="Arial" charset="0"/>
                  <a:ea typeface="Arial" charset="0"/>
                </a:defRPr>
              </a:lvl8pPr>
              <a:lvl9pPr marL="3886200" indent="-228600" defTabSz="895350" fontAlgn="base">
                <a:spcBef>
                  <a:spcPct val="0"/>
                </a:spcBef>
                <a:spcAft>
                  <a:spcPct val="0"/>
                </a:spcAft>
                <a:defRPr kumimoji="1" sz="2400">
                  <a:solidFill>
                    <a:schemeClr val="tx1"/>
                  </a:solidFill>
                  <a:latin typeface="Arial" charset="0"/>
                  <a:ea typeface="Arial" charset="0"/>
                </a:defRPr>
              </a:lvl9pPr>
            </a:lstStyle>
            <a:p>
              <a:pPr>
                <a:defRPr/>
              </a:pPr>
              <a:r>
                <a:rPr kumimoji="0" lang="en-US" sz="1477" smtClean="0">
                  <a:solidFill>
                    <a:srgbClr val="000000"/>
                  </a:solidFill>
                </a:rPr>
                <a:t>Unit of measure</a:t>
              </a:r>
            </a:p>
          </p:txBody>
        </p:sp>
        <p:sp>
          <p:nvSpPr>
            <p:cNvPr id="1035" name="McK Footnote" hidden="1"/>
            <p:cNvSpPr txBox="1">
              <a:spLocks noChangeArrowheads="1"/>
            </p:cNvSpPr>
            <p:nvPr/>
          </p:nvSpPr>
          <p:spPr bwMode="auto">
            <a:xfrm>
              <a:off x="79" y="3985"/>
              <a:ext cx="5145" cy="232"/>
            </a:xfrm>
            <a:prstGeom prst="rect">
              <a:avLst/>
            </a:prstGeom>
            <a:noFill/>
            <a:ln>
              <a:noFill/>
            </a:ln>
            <a:extLst/>
          </p:spPr>
          <p:txBody>
            <a:bodyPr lIns="0" tIns="0" rIns="0" bIns="0" anchor="b">
              <a:spAutoFit/>
            </a:bodyPr>
            <a:lstStyle>
              <a:lvl1pPr marL="574675" indent="-574675" defTabSz="895350">
                <a:tabLst>
                  <a:tab pos="533400" algn="r"/>
                </a:tabLst>
                <a:defRPr kumimoji="1" sz="2400">
                  <a:solidFill>
                    <a:schemeClr val="tx1"/>
                  </a:solidFill>
                  <a:latin typeface="Arial" charset="0"/>
                  <a:ea typeface="Arial" charset="0"/>
                  <a:cs typeface="Arial" charset="0"/>
                </a:defRPr>
              </a:lvl1pPr>
              <a:lvl2pPr marL="742950" indent="-285750" defTabSz="895350">
                <a:tabLst>
                  <a:tab pos="533400" algn="r"/>
                </a:tabLst>
                <a:defRPr kumimoji="1" sz="2400">
                  <a:solidFill>
                    <a:schemeClr val="tx1"/>
                  </a:solidFill>
                  <a:latin typeface="Arial" charset="0"/>
                  <a:ea typeface="Arial" charset="0"/>
                </a:defRPr>
              </a:lvl2pPr>
              <a:lvl3pPr marL="1143000" indent="-228600" defTabSz="895350">
                <a:tabLst>
                  <a:tab pos="533400" algn="r"/>
                </a:tabLst>
                <a:defRPr kumimoji="1" sz="2400">
                  <a:solidFill>
                    <a:schemeClr val="tx1"/>
                  </a:solidFill>
                  <a:latin typeface="Arial" charset="0"/>
                  <a:ea typeface="Arial" charset="0"/>
                </a:defRPr>
              </a:lvl3pPr>
              <a:lvl4pPr marL="1600200" indent="-228600" defTabSz="895350">
                <a:tabLst>
                  <a:tab pos="533400" algn="r"/>
                </a:tabLst>
                <a:defRPr kumimoji="1" sz="2400">
                  <a:solidFill>
                    <a:schemeClr val="tx1"/>
                  </a:solidFill>
                  <a:latin typeface="Arial" charset="0"/>
                  <a:ea typeface="Arial" charset="0"/>
                </a:defRPr>
              </a:lvl4pPr>
              <a:lvl5pPr marL="2057400" indent="-228600" defTabSz="895350">
                <a:tabLst>
                  <a:tab pos="533400" algn="r"/>
                </a:tabLst>
                <a:defRPr kumimoji="1" sz="2400">
                  <a:solidFill>
                    <a:schemeClr val="tx1"/>
                  </a:solidFill>
                  <a:latin typeface="Arial" charset="0"/>
                  <a:ea typeface="Arial" charset="0"/>
                </a:defRPr>
              </a:lvl5pPr>
              <a:lvl6pPr marL="2514600" indent="-228600" defTabSz="895350" fontAlgn="base">
                <a:spcBef>
                  <a:spcPct val="0"/>
                </a:spcBef>
                <a:spcAft>
                  <a:spcPct val="0"/>
                </a:spcAft>
                <a:tabLst>
                  <a:tab pos="533400" algn="r"/>
                </a:tabLst>
                <a:defRPr kumimoji="1" sz="2400">
                  <a:solidFill>
                    <a:schemeClr val="tx1"/>
                  </a:solidFill>
                  <a:latin typeface="Arial" charset="0"/>
                  <a:ea typeface="Arial" charset="0"/>
                </a:defRPr>
              </a:lvl6pPr>
              <a:lvl7pPr marL="2971800" indent="-228600" defTabSz="895350" fontAlgn="base">
                <a:spcBef>
                  <a:spcPct val="0"/>
                </a:spcBef>
                <a:spcAft>
                  <a:spcPct val="0"/>
                </a:spcAft>
                <a:tabLst>
                  <a:tab pos="533400" algn="r"/>
                </a:tabLst>
                <a:defRPr kumimoji="1" sz="2400">
                  <a:solidFill>
                    <a:schemeClr val="tx1"/>
                  </a:solidFill>
                  <a:latin typeface="Arial" charset="0"/>
                  <a:ea typeface="Arial" charset="0"/>
                </a:defRPr>
              </a:lvl7pPr>
              <a:lvl8pPr marL="3429000" indent="-228600" defTabSz="895350" fontAlgn="base">
                <a:spcBef>
                  <a:spcPct val="0"/>
                </a:spcBef>
                <a:spcAft>
                  <a:spcPct val="0"/>
                </a:spcAft>
                <a:tabLst>
                  <a:tab pos="533400" algn="r"/>
                </a:tabLst>
                <a:defRPr kumimoji="1" sz="2400">
                  <a:solidFill>
                    <a:schemeClr val="tx1"/>
                  </a:solidFill>
                  <a:latin typeface="Arial" charset="0"/>
                  <a:ea typeface="Arial" charset="0"/>
                </a:defRPr>
              </a:lvl8pPr>
              <a:lvl9pPr marL="3886200" indent="-228600" defTabSz="895350" fontAlgn="base">
                <a:spcBef>
                  <a:spcPct val="0"/>
                </a:spcBef>
                <a:spcAft>
                  <a:spcPct val="0"/>
                </a:spcAft>
                <a:tabLst>
                  <a:tab pos="533400" algn="r"/>
                </a:tabLst>
                <a:defRPr kumimoji="1" sz="2400">
                  <a:solidFill>
                    <a:schemeClr val="tx1"/>
                  </a:solidFill>
                  <a:latin typeface="Arial" charset="0"/>
                  <a:ea typeface="Arial" charset="0"/>
                </a:defRPr>
              </a:lvl9pPr>
            </a:lstStyle>
            <a:p>
              <a:pPr>
                <a:defRPr/>
              </a:pPr>
              <a:r>
                <a:rPr kumimoji="0" lang="en-US" sz="1108" smtClean="0">
                  <a:solidFill>
                    <a:srgbClr val="000000"/>
                  </a:solidFill>
                </a:rPr>
                <a:t>	*	Footnote</a:t>
              </a:r>
            </a:p>
            <a:p>
              <a:pPr>
                <a:spcBef>
                  <a:spcPct val="20000"/>
                </a:spcBef>
                <a:defRPr/>
              </a:pPr>
              <a:r>
                <a:rPr kumimoji="0" lang="en-US" sz="1108" smtClean="0">
                  <a:solidFill>
                    <a:srgbClr val="000000"/>
                  </a:solidFill>
                </a:rPr>
                <a:t>Source:		Source</a:t>
              </a:r>
            </a:p>
          </p:txBody>
        </p:sp>
      </p:grpSp>
      <p:sp>
        <p:nvSpPr>
          <p:cNvPr id="1029" name="Working Draft" hidden="1"/>
          <p:cNvSpPr txBox="1">
            <a:spLocks noChangeArrowheads="1"/>
          </p:cNvSpPr>
          <p:nvPr/>
        </p:nvSpPr>
        <p:spPr bwMode="auto">
          <a:xfrm rot="5400000">
            <a:off x="8249054" y="2795016"/>
            <a:ext cx="1646285" cy="85280"/>
          </a:xfrm>
          <a:prstGeom prst="rect">
            <a:avLst/>
          </a:prstGeom>
          <a:noFill/>
          <a:ln>
            <a:noFill/>
          </a:ln>
          <a:extLst/>
        </p:spPr>
        <p:txBody>
          <a:bodyPr wrap="none" lIns="0" tIns="0" rIns="0" bIns="0">
            <a:spAutoFit/>
          </a:bodyPr>
          <a:lstStyle>
            <a:lvl1pPr>
              <a:defRPr kumimoji="1" sz="2400">
                <a:solidFill>
                  <a:schemeClr val="tx1"/>
                </a:solidFill>
                <a:latin typeface="Arial" charset="0"/>
                <a:ea typeface="Arial" charset="0"/>
                <a:cs typeface="Arial" charset="0"/>
              </a:defRPr>
            </a:lvl1pPr>
            <a:lvl2pPr marL="742950" indent="-285750">
              <a:defRPr kumimoji="1" sz="2400">
                <a:solidFill>
                  <a:schemeClr val="tx1"/>
                </a:solidFill>
                <a:latin typeface="Arial" charset="0"/>
                <a:ea typeface="Arial" charset="0"/>
              </a:defRPr>
            </a:lvl2pPr>
            <a:lvl3pPr marL="1143000" indent="-228600">
              <a:defRPr kumimoji="1" sz="2400">
                <a:solidFill>
                  <a:schemeClr val="tx1"/>
                </a:solidFill>
                <a:latin typeface="Arial" charset="0"/>
                <a:ea typeface="Arial" charset="0"/>
              </a:defRPr>
            </a:lvl3pPr>
            <a:lvl4pPr marL="1600200" indent="-228600">
              <a:defRPr kumimoji="1" sz="2400">
                <a:solidFill>
                  <a:schemeClr val="tx1"/>
                </a:solidFill>
                <a:latin typeface="Arial" charset="0"/>
                <a:ea typeface="Arial" charset="0"/>
              </a:defRPr>
            </a:lvl4pPr>
            <a:lvl5pPr marL="2057400" indent="-228600">
              <a:defRPr kumimoji="1" sz="2400">
                <a:solidFill>
                  <a:schemeClr val="tx1"/>
                </a:solidFill>
                <a:latin typeface="Arial" charset="0"/>
                <a:ea typeface="Arial" charset="0"/>
              </a:defRPr>
            </a:lvl5pPr>
            <a:lvl6pPr marL="2514600" indent="-228600" fontAlgn="base">
              <a:spcBef>
                <a:spcPct val="0"/>
              </a:spcBef>
              <a:spcAft>
                <a:spcPct val="0"/>
              </a:spcAft>
              <a:defRPr kumimoji="1" sz="2400">
                <a:solidFill>
                  <a:schemeClr val="tx1"/>
                </a:solidFill>
                <a:latin typeface="Arial" charset="0"/>
                <a:ea typeface="Arial" charset="0"/>
              </a:defRPr>
            </a:lvl6pPr>
            <a:lvl7pPr marL="2971800" indent="-228600" fontAlgn="base">
              <a:spcBef>
                <a:spcPct val="0"/>
              </a:spcBef>
              <a:spcAft>
                <a:spcPct val="0"/>
              </a:spcAft>
              <a:defRPr kumimoji="1" sz="2400">
                <a:solidFill>
                  <a:schemeClr val="tx1"/>
                </a:solidFill>
                <a:latin typeface="Arial" charset="0"/>
                <a:ea typeface="Arial" charset="0"/>
              </a:defRPr>
            </a:lvl7pPr>
            <a:lvl8pPr marL="3429000" indent="-228600" fontAlgn="base">
              <a:spcBef>
                <a:spcPct val="0"/>
              </a:spcBef>
              <a:spcAft>
                <a:spcPct val="0"/>
              </a:spcAft>
              <a:defRPr kumimoji="1" sz="2400">
                <a:solidFill>
                  <a:schemeClr val="tx1"/>
                </a:solidFill>
                <a:latin typeface="Arial" charset="0"/>
                <a:ea typeface="Arial" charset="0"/>
              </a:defRPr>
            </a:lvl8pPr>
            <a:lvl9pPr marL="3886200" indent="-228600" fontAlgn="base">
              <a:spcBef>
                <a:spcPct val="0"/>
              </a:spcBef>
              <a:spcAft>
                <a:spcPct val="0"/>
              </a:spcAft>
              <a:defRPr kumimoji="1" sz="2400">
                <a:solidFill>
                  <a:schemeClr val="tx1"/>
                </a:solidFill>
                <a:latin typeface="Arial" charset="0"/>
                <a:ea typeface="Arial" charset="0"/>
              </a:defRPr>
            </a:lvl9pPr>
          </a:lstStyle>
          <a:p>
            <a:pPr defTabSz="843893">
              <a:defRPr/>
            </a:pPr>
            <a:r>
              <a:rPr kumimoji="0" lang="en-US" sz="554" smtClean="0">
                <a:solidFill>
                  <a:srgbClr val="000000"/>
                </a:solidFill>
              </a:rPr>
              <a:t>Working Draft - Last Modified 5/18/2006 3:33:57 PM</a:t>
            </a:r>
          </a:p>
        </p:txBody>
      </p:sp>
      <p:sp>
        <p:nvSpPr>
          <p:cNvPr id="1030" name="Printed" hidden="1"/>
          <p:cNvSpPr txBox="1">
            <a:spLocks noChangeArrowheads="1"/>
          </p:cNvSpPr>
          <p:nvPr/>
        </p:nvSpPr>
        <p:spPr bwMode="auto">
          <a:xfrm rot="5400000">
            <a:off x="8596906" y="4334097"/>
            <a:ext cx="950581" cy="85280"/>
          </a:xfrm>
          <a:prstGeom prst="rect">
            <a:avLst/>
          </a:prstGeom>
          <a:noFill/>
          <a:ln>
            <a:noFill/>
          </a:ln>
          <a:extLst/>
        </p:spPr>
        <p:txBody>
          <a:bodyPr wrap="none" lIns="0" tIns="0" rIns="0" bIns="0">
            <a:spAutoFit/>
          </a:bodyPr>
          <a:lstStyle>
            <a:lvl1pPr>
              <a:defRPr kumimoji="1" sz="2400">
                <a:solidFill>
                  <a:schemeClr val="tx1"/>
                </a:solidFill>
                <a:latin typeface="Arial" charset="0"/>
                <a:ea typeface="Arial" charset="0"/>
                <a:cs typeface="Arial" charset="0"/>
              </a:defRPr>
            </a:lvl1pPr>
            <a:lvl2pPr marL="742950" indent="-285750">
              <a:defRPr kumimoji="1" sz="2400">
                <a:solidFill>
                  <a:schemeClr val="tx1"/>
                </a:solidFill>
                <a:latin typeface="Arial" charset="0"/>
                <a:ea typeface="Arial" charset="0"/>
              </a:defRPr>
            </a:lvl2pPr>
            <a:lvl3pPr marL="1143000" indent="-228600">
              <a:defRPr kumimoji="1" sz="2400">
                <a:solidFill>
                  <a:schemeClr val="tx1"/>
                </a:solidFill>
                <a:latin typeface="Arial" charset="0"/>
                <a:ea typeface="Arial" charset="0"/>
              </a:defRPr>
            </a:lvl3pPr>
            <a:lvl4pPr marL="1600200" indent="-228600">
              <a:defRPr kumimoji="1" sz="2400">
                <a:solidFill>
                  <a:schemeClr val="tx1"/>
                </a:solidFill>
                <a:latin typeface="Arial" charset="0"/>
                <a:ea typeface="Arial" charset="0"/>
              </a:defRPr>
            </a:lvl4pPr>
            <a:lvl5pPr marL="2057400" indent="-228600">
              <a:defRPr kumimoji="1" sz="2400">
                <a:solidFill>
                  <a:schemeClr val="tx1"/>
                </a:solidFill>
                <a:latin typeface="Arial" charset="0"/>
                <a:ea typeface="Arial" charset="0"/>
              </a:defRPr>
            </a:lvl5pPr>
            <a:lvl6pPr marL="2514600" indent="-228600" fontAlgn="base">
              <a:spcBef>
                <a:spcPct val="0"/>
              </a:spcBef>
              <a:spcAft>
                <a:spcPct val="0"/>
              </a:spcAft>
              <a:defRPr kumimoji="1" sz="2400">
                <a:solidFill>
                  <a:schemeClr val="tx1"/>
                </a:solidFill>
                <a:latin typeface="Arial" charset="0"/>
                <a:ea typeface="Arial" charset="0"/>
              </a:defRPr>
            </a:lvl6pPr>
            <a:lvl7pPr marL="2971800" indent="-228600" fontAlgn="base">
              <a:spcBef>
                <a:spcPct val="0"/>
              </a:spcBef>
              <a:spcAft>
                <a:spcPct val="0"/>
              </a:spcAft>
              <a:defRPr kumimoji="1" sz="2400">
                <a:solidFill>
                  <a:schemeClr val="tx1"/>
                </a:solidFill>
                <a:latin typeface="Arial" charset="0"/>
                <a:ea typeface="Arial" charset="0"/>
              </a:defRPr>
            </a:lvl7pPr>
            <a:lvl8pPr marL="3429000" indent="-228600" fontAlgn="base">
              <a:spcBef>
                <a:spcPct val="0"/>
              </a:spcBef>
              <a:spcAft>
                <a:spcPct val="0"/>
              </a:spcAft>
              <a:defRPr kumimoji="1" sz="2400">
                <a:solidFill>
                  <a:schemeClr val="tx1"/>
                </a:solidFill>
                <a:latin typeface="Arial" charset="0"/>
                <a:ea typeface="Arial" charset="0"/>
              </a:defRPr>
            </a:lvl8pPr>
            <a:lvl9pPr marL="3886200" indent="-228600" fontAlgn="base">
              <a:spcBef>
                <a:spcPct val="0"/>
              </a:spcBef>
              <a:spcAft>
                <a:spcPct val="0"/>
              </a:spcAft>
              <a:defRPr kumimoji="1" sz="2400">
                <a:solidFill>
                  <a:schemeClr val="tx1"/>
                </a:solidFill>
                <a:latin typeface="Arial" charset="0"/>
                <a:ea typeface="Arial" charset="0"/>
              </a:defRPr>
            </a:lvl9pPr>
          </a:lstStyle>
          <a:p>
            <a:pPr defTabSz="843893">
              <a:defRPr/>
            </a:pPr>
            <a:r>
              <a:rPr kumimoji="0" lang="en-US" sz="554" smtClean="0">
                <a:solidFill>
                  <a:srgbClr val="000000"/>
                </a:solidFill>
              </a:rPr>
              <a:t>Printed 5/18/2006 3:13:26 PM</a:t>
            </a:r>
          </a:p>
        </p:txBody>
      </p:sp>
      <p:sp>
        <p:nvSpPr>
          <p:cNvPr id="50183" name="Rectangle 1027"/>
          <p:cNvSpPr>
            <a:spLocks noChangeArrowheads="1"/>
          </p:cNvSpPr>
          <p:nvPr>
            <p:custDataLst>
              <p:tags r:id="rId6"/>
            </p:custDataLst>
          </p:nvPr>
        </p:nvSpPr>
        <p:spPr bwMode="auto">
          <a:xfrm rot="5400000">
            <a:off x="4471805" y="-4471805"/>
            <a:ext cx="204788" cy="9148397"/>
          </a:xfrm>
          <a:prstGeom prst="rect">
            <a:avLst/>
          </a:prstGeom>
          <a:gradFill rotWithShape="1">
            <a:gsLst>
              <a:gs pos="0">
                <a:srgbClr val="004E8E"/>
              </a:gs>
              <a:gs pos="100000">
                <a:srgbClr val="FFFFFF"/>
              </a:gs>
            </a:gsLst>
            <a:lin ang="0" scaled="1"/>
          </a:gradFill>
          <a:ln>
            <a:noFill/>
          </a:ln>
          <a:extLst/>
        </p:spPr>
        <p:txBody>
          <a:bodyPr wrap="none" lIns="84387" tIns="42194" rIns="84387" bIns="42194" anchor="ctr"/>
          <a:lstStyle>
            <a:lvl1pPr>
              <a:defRPr kumimoji="1" sz="1600">
                <a:solidFill>
                  <a:schemeClr val="tx1"/>
                </a:solidFill>
                <a:latin typeface="Arial" pitchFamily="34" charset="0"/>
                <a:ea typeface="ＭＳ Ｐゴシック" pitchFamily="34" charset="-128"/>
              </a:defRPr>
            </a:lvl1pPr>
            <a:lvl2pPr marL="742950" indent="-285750">
              <a:defRPr kumimoji="1" sz="1600">
                <a:solidFill>
                  <a:schemeClr val="tx1"/>
                </a:solidFill>
                <a:latin typeface="Arial" pitchFamily="34" charset="0"/>
                <a:ea typeface="ＭＳ Ｐゴシック" pitchFamily="34" charset="-128"/>
              </a:defRPr>
            </a:lvl2pPr>
            <a:lvl3pPr marL="1143000" indent="-228600">
              <a:defRPr kumimoji="1" sz="1600">
                <a:solidFill>
                  <a:schemeClr val="tx1"/>
                </a:solidFill>
                <a:latin typeface="Arial" pitchFamily="34" charset="0"/>
                <a:ea typeface="ＭＳ Ｐゴシック" pitchFamily="34" charset="-128"/>
              </a:defRPr>
            </a:lvl3pPr>
            <a:lvl4pPr marL="1600200" indent="-228600">
              <a:defRPr kumimoji="1" sz="1600">
                <a:solidFill>
                  <a:schemeClr val="tx1"/>
                </a:solidFill>
                <a:latin typeface="Arial" pitchFamily="34" charset="0"/>
                <a:ea typeface="ＭＳ Ｐゴシック" pitchFamily="34" charset="-128"/>
              </a:defRPr>
            </a:lvl4pPr>
            <a:lvl5pPr marL="2057400" indent="-228600">
              <a:defRPr kumimoji="1" sz="1600">
                <a:solidFill>
                  <a:schemeClr val="tx1"/>
                </a:solidFill>
                <a:latin typeface="Arial" pitchFamily="34" charset="0"/>
                <a:ea typeface="ＭＳ Ｐゴシック" pitchFamily="34" charset="-128"/>
              </a:defRPr>
            </a:lvl5pPr>
            <a:lvl6pPr marL="2514600" indent="-228600" fontAlgn="base">
              <a:spcBef>
                <a:spcPct val="0"/>
              </a:spcBef>
              <a:spcAft>
                <a:spcPct val="0"/>
              </a:spcAft>
              <a:defRPr kumimoji="1" sz="1600">
                <a:solidFill>
                  <a:schemeClr val="tx1"/>
                </a:solidFill>
                <a:latin typeface="Arial" pitchFamily="34" charset="0"/>
                <a:ea typeface="ＭＳ Ｐゴシック" pitchFamily="34" charset="-128"/>
              </a:defRPr>
            </a:lvl6pPr>
            <a:lvl7pPr marL="2971800" indent="-228600" fontAlgn="base">
              <a:spcBef>
                <a:spcPct val="0"/>
              </a:spcBef>
              <a:spcAft>
                <a:spcPct val="0"/>
              </a:spcAft>
              <a:defRPr kumimoji="1" sz="1600">
                <a:solidFill>
                  <a:schemeClr val="tx1"/>
                </a:solidFill>
                <a:latin typeface="Arial" pitchFamily="34" charset="0"/>
                <a:ea typeface="ＭＳ Ｐゴシック" pitchFamily="34" charset="-128"/>
              </a:defRPr>
            </a:lvl7pPr>
            <a:lvl8pPr marL="3429000" indent="-228600" fontAlgn="base">
              <a:spcBef>
                <a:spcPct val="0"/>
              </a:spcBef>
              <a:spcAft>
                <a:spcPct val="0"/>
              </a:spcAft>
              <a:defRPr kumimoji="1" sz="1600">
                <a:solidFill>
                  <a:schemeClr val="tx1"/>
                </a:solidFill>
                <a:latin typeface="Arial" pitchFamily="34" charset="0"/>
                <a:ea typeface="ＭＳ Ｐゴシック" pitchFamily="34" charset="-128"/>
              </a:defRPr>
            </a:lvl8pPr>
            <a:lvl9pPr marL="3886200" indent="-228600" fontAlgn="base">
              <a:spcBef>
                <a:spcPct val="0"/>
              </a:spcBef>
              <a:spcAft>
                <a:spcPct val="0"/>
              </a:spcAft>
              <a:defRPr kumimoji="1" sz="1600">
                <a:solidFill>
                  <a:schemeClr val="tx1"/>
                </a:solidFill>
                <a:latin typeface="Arial" pitchFamily="34" charset="0"/>
                <a:ea typeface="ＭＳ Ｐゴシック" pitchFamily="34" charset="-128"/>
              </a:defRPr>
            </a:lvl9pPr>
          </a:lstStyle>
          <a:p>
            <a:pPr defTabSz="843893">
              <a:defRPr/>
            </a:pPr>
            <a:endParaRPr kumimoji="0" lang="ru-RU" altLang="ru-RU" sz="1108" i="1" smtClean="0">
              <a:solidFill>
                <a:srgbClr val="000000"/>
              </a:solidFill>
              <a:cs typeface="+mn-cs"/>
            </a:endParaRPr>
          </a:p>
        </p:txBody>
      </p:sp>
      <p:sp>
        <p:nvSpPr>
          <p:cNvPr id="1032" name="Rectangle 3"/>
          <p:cNvSpPr>
            <a:spLocks noGrp="1" noChangeArrowheads="1"/>
          </p:cNvSpPr>
          <p:nvPr>
            <p:ph type="title"/>
          </p:nvPr>
        </p:nvSpPr>
        <p:spPr bwMode="auto">
          <a:xfrm>
            <a:off x="121628" y="263525"/>
            <a:ext cx="8530003" cy="2699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ru-RU" altLang="ru-RU" smtClean="0"/>
              <a:t>Образец заголовка</a:t>
            </a:r>
            <a:endParaRPr lang="en-US" altLang="ru-RU" smtClean="0"/>
          </a:p>
        </p:txBody>
      </p:sp>
      <p:sp>
        <p:nvSpPr>
          <p:cNvPr id="643074" name="pg num"/>
          <p:cNvSpPr>
            <a:spLocks noGrp="1" noChangeArrowheads="1"/>
          </p:cNvSpPr>
          <p:nvPr>
            <p:ph type="sldNum" sz="quarter" idx="4"/>
          </p:nvPr>
        </p:nvSpPr>
        <p:spPr bwMode="auto">
          <a:xfrm>
            <a:off x="7010400" y="6643688"/>
            <a:ext cx="1905000" cy="170496"/>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lvl1pPr algn="r">
              <a:defRPr sz="1108">
                <a:solidFill>
                  <a:srgbClr val="000000"/>
                </a:solidFill>
                <a:ea typeface="MS PGothic" panose="020B0600070205080204" pitchFamily="34" charset="-128"/>
              </a:defRPr>
            </a:lvl1pPr>
          </a:lstStyle>
          <a:p>
            <a:fld id="{F9813F0C-DA5C-45E3-8F72-2AA6491CAB6C}" type="slidenum">
              <a:rPr lang="ru-RU" smtClean="0"/>
              <a:pPr/>
              <a:t>‹#›</a:t>
            </a:fld>
            <a:endParaRPr lang="ru-RU"/>
          </a:p>
        </p:txBody>
      </p:sp>
      <p:pic>
        <p:nvPicPr>
          <p:cNvPr id="1034" name="Picture 11" descr="ЩИТ МО.png"/>
          <p:cNvPicPr>
            <a:picLocks noChangeAspect="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8641374" y="155575"/>
            <a:ext cx="445477" cy="568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09806213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842618" rtl="0" eaLnBrk="1" fontAlgn="base" hangingPunct="1">
        <a:spcBef>
          <a:spcPct val="0"/>
        </a:spcBef>
        <a:spcAft>
          <a:spcPct val="0"/>
        </a:spcAft>
        <a:defRPr sz="1754" b="1">
          <a:solidFill>
            <a:schemeClr val="tx2"/>
          </a:solidFill>
          <a:latin typeface="+mj-lt"/>
          <a:ea typeface="Arial" charset="0"/>
          <a:cs typeface="+mj-cs"/>
        </a:defRPr>
      </a:lvl1pPr>
      <a:lvl2pPr algn="l" defTabSz="842618" rtl="0" eaLnBrk="1" fontAlgn="base" hangingPunct="1">
        <a:spcBef>
          <a:spcPct val="0"/>
        </a:spcBef>
        <a:spcAft>
          <a:spcPct val="0"/>
        </a:spcAft>
        <a:defRPr sz="1754" b="1">
          <a:solidFill>
            <a:schemeClr val="tx2"/>
          </a:solidFill>
          <a:latin typeface="Arial" charset="0"/>
          <a:ea typeface="Arial" charset="0"/>
          <a:cs typeface="Arial" charset="0"/>
        </a:defRPr>
      </a:lvl2pPr>
      <a:lvl3pPr algn="l" defTabSz="842618" rtl="0" eaLnBrk="1" fontAlgn="base" hangingPunct="1">
        <a:spcBef>
          <a:spcPct val="0"/>
        </a:spcBef>
        <a:spcAft>
          <a:spcPct val="0"/>
        </a:spcAft>
        <a:defRPr sz="1754" b="1">
          <a:solidFill>
            <a:schemeClr val="tx2"/>
          </a:solidFill>
          <a:latin typeface="Arial" charset="0"/>
          <a:ea typeface="Arial" charset="0"/>
          <a:cs typeface="Arial" charset="0"/>
        </a:defRPr>
      </a:lvl3pPr>
      <a:lvl4pPr algn="l" defTabSz="842618" rtl="0" eaLnBrk="1" fontAlgn="base" hangingPunct="1">
        <a:spcBef>
          <a:spcPct val="0"/>
        </a:spcBef>
        <a:spcAft>
          <a:spcPct val="0"/>
        </a:spcAft>
        <a:defRPr sz="1754" b="1">
          <a:solidFill>
            <a:schemeClr val="tx2"/>
          </a:solidFill>
          <a:latin typeface="Arial" charset="0"/>
          <a:ea typeface="Arial" charset="0"/>
          <a:cs typeface="Arial" charset="0"/>
        </a:defRPr>
      </a:lvl4pPr>
      <a:lvl5pPr algn="l" defTabSz="842618" rtl="0" eaLnBrk="1" fontAlgn="base" hangingPunct="1">
        <a:spcBef>
          <a:spcPct val="0"/>
        </a:spcBef>
        <a:spcAft>
          <a:spcPct val="0"/>
        </a:spcAft>
        <a:defRPr sz="1754" b="1">
          <a:solidFill>
            <a:schemeClr val="tx2"/>
          </a:solidFill>
          <a:latin typeface="Arial" charset="0"/>
          <a:ea typeface="Arial" charset="0"/>
          <a:cs typeface="Arial" charset="0"/>
        </a:defRPr>
      </a:lvl5pPr>
      <a:lvl6pPr marL="430512" algn="l" defTabSz="843087" rtl="0" eaLnBrk="1" fontAlgn="base" hangingPunct="1">
        <a:spcBef>
          <a:spcPct val="0"/>
        </a:spcBef>
        <a:spcAft>
          <a:spcPct val="0"/>
        </a:spcAft>
        <a:defRPr sz="1754" b="1">
          <a:solidFill>
            <a:schemeClr val="tx2"/>
          </a:solidFill>
          <a:latin typeface="Arial" charset="0"/>
          <a:cs typeface="Arial" charset="0"/>
        </a:defRPr>
      </a:lvl6pPr>
      <a:lvl7pPr marL="861024" algn="l" defTabSz="843087" rtl="0" eaLnBrk="1" fontAlgn="base" hangingPunct="1">
        <a:spcBef>
          <a:spcPct val="0"/>
        </a:spcBef>
        <a:spcAft>
          <a:spcPct val="0"/>
        </a:spcAft>
        <a:defRPr sz="1754" b="1">
          <a:solidFill>
            <a:schemeClr val="tx2"/>
          </a:solidFill>
          <a:latin typeface="Arial" charset="0"/>
          <a:cs typeface="Arial" charset="0"/>
        </a:defRPr>
      </a:lvl7pPr>
      <a:lvl8pPr marL="1291536" algn="l" defTabSz="843087" rtl="0" eaLnBrk="1" fontAlgn="base" hangingPunct="1">
        <a:spcBef>
          <a:spcPct val="0"/>
        </a:spcBef>
        <a:spcAft>
          <a:spcPct val="0"/>
        </a:spcAft>
        <a:defRPr sz="1754" b="1">
          <a:solidFill>
            <a:schemeClr val="tx2"/>
          </a:solidFill>
          <a:latin typeface="Arial" charset="0"/>
          <a:cs typeface="Arial" charset="0"/>
        </a:defRPr>
      </a:lvl8pPr>
      <a:lvl9pPr marL="1722050" algn="l" defTabSz="843087" rtl="0" eaLnBrk="1" fontAlgn="base" hangingPunct="1">
        <a:spcBef>
          <a:spcPct val="0"/>
        </a:spcBef>
        <a:spcAft>
          <a:spcPct val="0"/>
        </a:spcAft>
        <a:defRPr sz="1754" b="1">
          <a:solidFill>
            <a:schemeClr val="tx2"/>
          </a:solidFill>
          <a:latin typeface="Arial" charset="0"/>
          <a:cs typeface="Arial" charset="0"/>
        </a:defRPr>
      </a:lvl9pPr>
    </p:titleStyle>
    <p:bodyStyle>
      <a:lvl1pPr marL="322393" indent="-322393" algn="l" defTabSz="842618" rtl="0" eaLnBrk="1" fontAlgn="base" hangingPunct="1">
        <a:spcBef>
          <a:spcPct val="0"/>
        </a:spcBef>
        <a:spcAft>
          <a:spcPct val="0"/>
        </a:spcAft>
        <a:buSzPct val="120000"/>
        <a:buChar char="•"/>
        <a:defRPr kumimoji="1" sz="1292">
          <a:solidFill>
            <a:schemeClr val="tx1"/>
          </a:solidFill>
          <a:latin typeface="+mn-lt"/>
          <a:ea typeface="Arial" charset="0"/>
          <a:cs typeface="+mn-cs"/>
        </a:defRPr>
      </a:lvl1pPr>
      <a:lvl2pPr marL="134819" indent="-133354" algn="l" defTabSz="842618" rtl="0" eaLnBrk="1" fontAlgn="base" hangingPunct="1">
        <a:spcBef>
          <a:spcPct val="0"/>
        </a:spcBef>
        <a:spcAft>
          <a:spcPct val="0"/>
        </a:spcAft>
        <a:buSzPct val="120000"/>
        <a:buChar char="•"/>
        <a:defRPr kumimoji="1" sz="1477">
          <a:solidFill>
            <a:schemeClr val="tx1"/>
          </a:solidFill>
          <a:latin typeface="+mn-lt"/>
          <a:ea typeface="Arial" charset="0"/>
          <a:cs typeface="+mn-cs"/>
        </a:defRPr>
      </a:lvl2pPr>
      <a:lvl3pPr marL="276965" indent="-139215" algn="l" defTabSz="842618" rtl="0" eaLnBrk="1" fontAlgn="base" hangingPunct="1">
        <a:spcBef>
          <a:spcPct val="0"/>
        </a:spcBef>
        <a:spcAft>
          <a:spcPct val="0"/>
        </a:spcAft>
        <a:buChar char="–"/>
        <a:defRPr kumimoji="1" sz="1477">
          <a:solidFill>
            <a:schemeClr val="tx1"/>
          </a:solidFill>
          <a:latin typeface="+mn-lt"/>
          <a:ea typeface="Arial" charset="0"/>
          <a:cs typeface="+mn-cs"/>
        </a:defRPr>
      </a:lvl3pPr>
      <a:lvl4pPr marL="405922" indent="-126026" algn="l" defTabSz="842618" rtl="0" eaLnBrk="1" fontAlgn="base" hangingPunct="1">
        <a:spcBef>
          <a:spcPct val="0"/>
        </a:spcBef>
        <a:spcAft>
          <a:spcPct val="0"/>
        </a:spcAft>
        <a:buSzPct val="89000"/>
        <a:buChar char="•"/>
        <a:defRPr kumimoji="1" sz="1477">
          <a:solidFill>
            <a:schemeClr val="tx1"/>
          </a:solidFill>
          <a:latin typeface="+mn-lt"/>
          <a:ea typeface="Arial" charset="0"/>
          <a:cs typeface="+mn-cs"/>
        </a:defRPr>
      </a:lvl4pPr>
      <a:lvl5pPr marL="548068" indent="-139215" algn="l" defTabSz="842618" rtl="0" eaLnBrk="1" fontAlgn="base" hangingPunct="1">
        <a:spcBef>
          <a:spcPct val="0"/>
        </a:spcBef>
        <a:spcAft>
          <a:spcPct val="0"/>
        </a:spcAft>
        <a:buSzPct val="75000"/>
        <a:buChar char="–"/>
        <a:defRPr kumimoji="1" sz="1477">
          <a:solidFill>
            <a:schemeClr val="tx1"/>
          </a:solidFill>
          <a:latin typeface="+mn-lt"/>
          <a:ea typeface="Arial" charset="0"/>
          <a:cs typeface="+mn-cs"/>
        </a:defRPr>
      </a:lvl5pPr>
      <a:lvl6pPr marL="979116" indent="-140514" algn="l" defTabSz="843087" rtl="0" eaLnBrk="1" fontAlgn="base" hangingPunct="1">
        <a:spcBef>
          <a:spcPct val="0"/>
        </a:spcBef>
        <a:spcAft>
          <a:spcPct val="0"/>
        </a:spcAft>
        <a:buSzPct val="75000"/>
        <a:buChar char="–"/>
        <a:defRPr sz="1477">
          <a:solidFill>
            <a:schemeClr val="tx1"/>
          </a:solidFill>
          <a:latin typeface="+mn-lt"/>
          <a:cs typeface="+mn-cs"/>
        </a:defRPr>
      </a:lvl6pPr>
      <a:lvl7pPr marL="1409627" indent="-140514" algn="l" defTabSz="843087" rtl="0" eaLnBrk="1" fontAlgn="base" hangingPunct="1">
        <a:spcBef>
          <a:spcPct val="0"/>
        </a:spcBef>
        <a:spcAft>
          <a:spcPct val="0"/>
        </a:spcAft>
        <a:buSzPct val="75000"/>
        <a:buChar char="–"/>
        <a:defRPr sz="1477">
          <a:solidFill>
            <a:schemeClr val="tx1"/>
          </a:solidFill>
          <a:latin typeface="+mn-lt"/>
          <a:cs typeface="+mn-cs"/>
        </a:defRPr>
      </a:lvl7pPr>
      <a:lvl8pPr marL="1840142" indent="-140514" algn="l" defTabSz="843087" rtl="0" eaLnBrk="1" fontAlgn="base" hangingPunct="1">
        <a:spcBef>
          <a:spcPct val="0"/>
        </a:spcBef>
        <a:spcAft>
          <a:spcPct val="0"/>
        </a:spcAft>
        <a:buSzPct val="75000"/>
        <a:buChar char="–"/>
        <a:defRPr sz="1477">
          <a:solidFill>
            <a:schemeClr val="tx1"/>
          </a:solidFill>
          <a:latin typeface="+mn-lt"/>
          <a:cs typeface="+mn-cs"/>
        </a:defRPr>
      </a:lvl8pPr>
      <a:lvl9pPr marL="2270653" indent="-140514" algn="l" defTabSz="843087" rtl="0" eaLnBrk="1" fontAlgn="base" hangingPunct="1">
        <a:spcBef>
          <a:spcPct val="0"/>
        </a:spcBef>
        <a:spcAft>
          <a:spcPct val="0"/>
        </a:spcAft>
        <a:buSzPct val="75000"/>
        <a:buChar char="–"/>
        <a:defRPr sz="1477">
          <a:solidFill>
            <a:schemeClr val="tx1"/>
          </a:solidFill>
          <a:latin typeface="+mn-lt"/>
          <a:cs typeface="+mn-cs"/>
        </a:defRPr>
      </a:lvl9pPr>
    </p:bodyStyle>
    <p:otherStyle>
      <a:defPPr>
        <a:defRPr lang="ru-RU"/>
      </a:defPPr>
      <a:lvl1pPr marL="0" algn="l" defTabSz="861024" rtl="0" eaLnBrk="1" latinLnBrk="0" hangingPunct="1">
        <a:defRPr sz="1754" kern="1200">
          <a:solidFill>
            <a:schemeClr val="tx1"/>
          </a:solidFill>
          <a:latin typeface="+mn-lt"/>
          <a:ea typeface="+mn-ea"/>
          <a:cs typeface="+mn-cs"/>
        </a:defRPr>
      </a:lvl1pPr>
      <a:lvl2pPr marL="430512" algn="l" defTabSz="861024" rtl="0" eaLnBrk="1" latinLnBrk="0" hangingPunct="1">
        <a:defRPr sz="1754" kern="1200">
          <a:solidFill>
            <a:schemeClr val="tx1"/>
          </a:solidFill>
          <a:latin typeface="+mn-lt"/>
          <a:ea typeface="+mn-ea"/>
          <a:cs typeface="+mn-cs"/>
        </a:defRPr>
      </a:lvl2pPr>
      <a:lvl3pPr marL="861024" algn="l" defTabSz="861024" rtl="0" eaLnBrk="1" latinLnBrk="0" hangingPunct="1">
        <a:defRPr sz="1754" kern="1200">
          <a:solidFill>
            <a:schemeClr val="tx1"/>
          </a:solidFill>
          <a:latin typeface="+mn-lt"/>
          <a:ea typeface="+mn-ea"/>
          <a:cs typeface="+mn-cs"/>
        </a:defRPr>
      </a:lvl3pPr>
      <a:lvl4pPr marL="1291536" algn="l" defTabSz="861024" rtl="0" eaLnBrk="1" latinLnBrk="0" hangingPunct="1">
        <a:defRPr sz="1754" kern="1200">
          <a:solidFill>
            <a:schemeClr val="tx1"/>
          </a:solidFill>
          <a:latin typeface="+mn-lt"/>
          <a:ea typeface="+mn-ea"/>
          <a:cs typeface="+mn-cs"/>
        </a:defRPr>
      </a:lvl4pPr>
      <a:lvl5pPr marL="1722050" algn="l" defTabSz="861024" rtl="0" eaLnBrk="1" latinLnBrk="0" hangingPunct="1">
        <a:defRPr sz="1754" kern="1200">
          <a:solidFill>
            <a:schemeClr val="tx1"/>
          </a:solidFill>
          <a:latin typeface="+mn-lt"/>
          <a:ea typeface="+mn-ea"/>
          <a:cs typeface="+mn-cs"/>
        </a:defRPr>
      </a:lvl5pPr>
      <a:lvl6pPr marL="2152560" algn="l" defTabSz="861024" rtl="0" eaLnBrk="1" latinLnBrk="0" hangingPunct="1">
        <a:defRPr sz="1754" kern="1200">
          <a:solidFill>
            <a:schemeClr val="tx1"/>
          </a:solidFill>
          <a:latin typeface="+mn-lt"/>
          <a:ea typeface="+mn-ea"/>
          <a:cs typeface="+mn-cs"/>
        </a:defRPr>
      </a:lvl6pPr>
      <a:lvl7pPr marL="2583072" algn="l" defTabSz="861024" rtl="0" eaLnBrk="1" latinLnBrk="0" hangingPunct="1">
        <a:defRPr sz="1754" kern="1200">
          <a:solidFill>
            <a:schemeClr val="tx1"/>
          </a:solidFill>
          <a:latin typeface="+mn-lt"/>
          <a:ea typeface="+mn-ea"/>
          <a:cs typeface="+mn-cs"/>
        </a:defRPr>
      </a:lvl7pPr>
      <a:lvl8pPr marL="3013585" algn="l" defTabSz="861024" rtl="0" eaLnBrk="1" latinLnBrk="0" hangingPunct="1">
        <a:defRPr sz="1754" kern="1200">
          <a:solidFill>
            <a:schemeClr val="tx1"/>
          </a:solidFill>
          <a:latin typeface="+mn-lt"/>
          <a:ea typeface="+mn-ea"/>
          <a:cs typeface="+mn-cs"/>
        </a:defRPr>
      </a:lvl8pPr>
      <a:lvl9pPr marL="3444096" algn="l" defTabSz="861024" rtl="0" eaLnBrk="1" latinLnBrk="0" hangingPunct="1">
        <a:defRPr sz="175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p:cNvSpPr txBox="1"/>
          <p:nvPr/>
        </p:nvSpPr>
        <p:spPr>
          <a:xfrm>
            <a:off x="2123728" y="1988840"/>
            <a:ext cx="7020272" cy="3384376"/>
          </a:xfrm>
          <a:prstGeom prst="rect">
            <a:avLst/>
          </a:prstGeom>
          <a:noFill/>
        </p:spPr>
        <p:txBody>
          <a:bodyPr wrap="square" rtlCol="0">
            <a:noAutofit/>
          </a:bodyPr>
          <a:lstStyle/>
          <a:p>
            <a:pPr algn="ctr"/>
            <a:r>
              <a:rPr lang="ru-RU" sz="3600" b="1" dirty="0" smtClean="0">
                <a:solidFill>
                  <a:schemeClr val="tx2"/>
                </a:solidFill>
              </a:rPr>
              <a:t>Особая экономическая зона технико-внедренческого типа  «Дубна»</a:t>
            </a:r>
            <a:endParaRPr lang="ru-RU" sz="3500" b="1" dirty="0" smtClean="0">
              <a:solidFill>
                <a:schemeClr val="tx2"/>
              </a:solidFill>
            </a:endParaRPr>
          </a:p>
        </p:txBody>
      </p:sp>
      <p:pic>
        <p:nvPicPr>
          <p:cNvPr id="6" name="Picture 3" descr="ЩИТ МО.pn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8625" y="822325"/>
            <a:ext cx="1236663" cy="1452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Рисунок 3" descr="Фото_основное.jpg"/>
          <p:cNvPicPr>
            <a:picLocks noChangeAspect="1"/>
          </p:cNvPicPr>
          <p:nvPr/>
        </p:nvPicPr>
        <p:blipFill>
          <a:blip r:embed="rId4" cstate="print"/>
          <a:stretch>
            <a:fillRect/>
          </a:stretch>
        </p:blipFill>
        <p:spPr>
          <a:xfrm>
            <a:off x="2411760" y="3717032"/>
            <a:ext cx="6552728" cy="2592288"/>
          </a:xfrm>
          <a:prstGeom prst="rect">
            <a:avLst/>
          </a:prstGeom>
        </p:spPr>
      </p:pic>
      <p:pic>
        <p:nvPicPr>
          <p:cNvPr id="7" name="Рисунок 6" descr="дубна логотип.jpg"/>
          <p:cNvPicPr>
            <a:picLocks noChangeAspect="1"/>
          </p:cNvPicPr>
          <p:nvPr/>
        </p:nvPicPr>
        <p:blipFill>
          <a:blip r:embed="rId5" cstate="print"/>
          <a:stretch>
            <a:fillRect/>
          </a:stretch>
        </p:blipFill>
        <p:spPr>
          <a:xfrm>
            <a:off x="7308304" y="548680"/>
            <a:ext cx="1668375" cy="1399432"/>
          </a:xfrm>
          <a:prstGeom prst="rect">
            <a:avLst/>
          </a:prstGeom>
        </p:spPr>
      </p:pic>
    </p:spTree>
    <p:extLst>
      <p:ext uri="{BB962C8B-B14F-4D97-AF65-F5344CB8AC3E}">
        <p14:creationId xmlns:p14="http://schemas.microsoft.com/office/powerpoint/2010/main" xmlns="" val="42692348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Таблица 9"/>
          <p:cNvGraphicFramePr>
            <a:graphicFrameLocks noGrp="1"/>
          </p:cNvGraphicFramePr>
          <p:nvPr>
            <p:extLst>
              <p:ext uri="{D42A27DB-BD31-4B8C-83A1-F6EECF244321}">
                <p14:modId xmlns="" xmlns:p14="http://schemas.microsoft.com/office/powerpoint/2010/main" val="3221700024"/>
              </p:ext>
            </p:extLst>
          </p:nvPr>
        </p:nvGraphicFramePr>
        <p:xfrm>
          <a:off x="539552" y="1628800"/>
          <a:ext cx="8127440" cy="4356000"/>
        </p:xfrm>
        <a:graphic>
          <a:graphicData uri="http://schemas.openxmlformats.org/drawingml/2006/table">
            <a:tbl>
              <a:tblPr firstRow="1" firstCol="1" bandRow="1">
                <a:tableStyleId>{5C22544A-7EE6-4342-B048-85BDC9FD1C3A}</a:tableStyleId>
              </a:tblPr>
              <a:tblGrid>
                <a:gridCol w="363892"/>
                <a:gridCol w="3996000"/>
                <a:gridCol w="941887"/>
                <a:gridCol w="941887"/>
                <a:gridCol w="941887"/>
                <a:gridCol w="941887"/>
              </a:tblGrid>
              <a:tr h="684000">
                <a:tc>
                  <a:txBody>
                    <a:bodyPr/>
                    <a:lstStyle/>
                    <a:p>
                      <a:pPr algn="ctr">
                        <a:lnSpc>
                          <a:spcPct val="115000"/>
                        </a:lnSpc>
                        <a:spcAft>
                          <a:spcPts val="0"/>
                        </a:spcAft>
                      </a:pPr>
                      <a:r>
                        <a:rPr lang="ru-RU" sz="1800" dirty="0" smtClean="0">
                          <a:effectLst/>
                          <a:latin typeface="Times New Roman" pitchFamily="18" charset="0"/>
                          <a:cs typeface="Times New Roman" pitchFamily="18" charset="0"/>
                        </a:rPr>
                        <a:t>№</a:t>
                      </a:r>
                      <a:endParaRPr lang="ru-RU" sz="1800" dirty="0">
                        <a:solidFill>
                          <a:schemeClr val="tx1"/>
                        </a:solidFill>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dirty="0">
                          <a:effectLst/>
                          <a:latin typeface="Times New Roman" pitchFamily="18" charset="0"/>
                          <a:cs typeface="Times New Roman" pitchFamily="18" charset="0"/>
                        </a:rPr>
                        <a:t>Наименование </a:t>
                      </a:r>
                      <a:r>
                        <a:rPr lang="ru-RU" sz="1800" dirty="0" smtClean="0">
                          <a:effectLst/>
                          <a:latin typeface="Times New Roman" pitchFamily="18" charset="0"/>
                          <a:cs typeface="Times New Roman" pitchFamily="18" charset="0"/>
                        </a:rPr>
                        <a:t>показателя</a:t>
                      </a:r>
                      <a:endParaRPr lang="ru-RU" sz="1800" dirty="0">
                        <a:solidFill>
                          <a:schemeClr val="tx1"/>
                        </a:solidFill>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dirty="0" smtClean="0">
                          <a:solidFill>
                            <a:schemeClr val="bg1"/>
                          </a:solidFill>
                          <a:effectLst/>
                          <a:latin typeface="Times New Roman" pitchFamily="18" charset="0"/>
                          <a:ea typeface="Calibri"/>
                          <a:cs typeface="Times New Roman" pitchFamily="18" charset="0"/>
                        </a:rPr>
                        <a:t>2014</a:t>
                      </a:r>
                      <a:endParaRPr lang="ru-RU" sz="1800" dirty="0">
                        <a:solidFill>
                          <a:schemeClr val="bg1"/>
                        </a:solidFill>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dirty="0" smtClean="0">
                          <a:solidFill>
                            <a:schemeClr val="bg1"/>
                          </a:solidFill>
                          <a:effectLst/>
                          <a:latin typeface="Times New Roman" pitchFamily="18" charset="0"/>
                          <a:ea typeface="Calibri"/>
                          <a:cs typeface="Times New Roman" pitchFamily="18" charset="0"/>
                        </a:rPr>
                        <a:t>2015</a:t>
                      </a:r>
                      <a:endParaRPr lang="ru-RU" sz="1800" dirty="0">
                        <a:solidFill>
                          <a:schemeClr val="bg1"/>
                        </a:solidFill>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dirty="0" smtClean="0">
                          <a:solidFill>
                            <a:schemeClr val="bg1"/>
                          </a:solidFill>
                          <a:effectLst/>
                          <a:latin typeface="Times New Roman" pitchFamily="18" charset="0"/>
                          <a:ea typeface="Calibri"/>
                          <a:cs typeface="Times New Roman" pitchFamily="18" charset="0"/>
                        </a:rPr>
                        <a:t>2016</a:t>
                      </a:r>
                      <a:endParaRPr lang="ru-RU" sz="1800" dirty="0">
                        <a:solidFill>
                          <a:schemeClr val="bg1"/>
                        </a:solidFill>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dirty="0" smtClean="0">
                          <a:solidFill>
                            <a:schemeClr val="bg1"/>
                          </a:solidFill>
                          <a:effectLst/>
                          <a:latin typeface="Times New Roman" pitchFamily="18" charset="0"/>
                          <a:ea typeface="Calibri"/>
                          <a:cs typeface="Times New Roman" pitchFamily="18" charset="0"/>
                        </a:rPr>
                        <a:t>2017</a:t>
                      </a:r>
                    </a:p>
                    <a:p>
                      <a:pPr algn="ctr">
                        <a:lnSpc>
                          <a:spcPct val="115000"/>
                        </a:lnSpc>
                        <a:spcAft>
                          <a:spcPts val="0"/>
                        </a:spcAft>
                      </a:pPr>
                      <a:r>
                        <a:rPr lang="ru-RU" sz="1800" dirty="0" smtClean="0">
                          <a:solidFill>
                            <a:schemeClr val="bg1"/>
                          </a:solidFill>
                          <a:effectLst/>
                          <a:latin typeface="Times New Roman" pitchFamily="18" charset="0"/>
                          <a:ea typeface="Calibri"/>
                          <a:cs typeface="Times New Roman" pitchFamily="18" charset="0"/>
                        </a:rPr>
                        <a:t>(план)</a:t>
                      </a:r>
                      <a:endParaRPr lang="ru-RU" sz="1800" dirty="0">
                        <a:solidFill>
                          <a:schemeClr val="bg1"/>
                        </a:solidFill>
                        <a:effectLst/>
                        <a:latin typeface="Times New Roman" pitchFamily="18" charset="0"/>
                        <a:ea typeface="Calibri"/>
                        <a:cs typeface="Times New Roman" pitchFamily="18" charset="0"/>
                      </a:endParaRPr>
                    </a:p>
                  </a:txBody>
                  <a:tcPr marL="68580" marR="68580" marT="0" marB="0" anchor="ctr"/>
                </a:tc>
              </a:tr>
              <a:tr h="612000">
                <a:tc>
                  <a:txBody>
                    <a:bodyPr/>
                    <a:lstStyle/>
                    <a:p>
                      <a:pPr algn="ctr">
                        <a:lnSpc>
                          <a:spcPct val="115000"/>
                        </a:lnSpc>
                        <a:spcAft>
                          <a:spcPts val="0"/>
                        </a:spcAft>
                      </a:pPr>
                      <a:r>
                        <a:rPr lang="ru-RU" sz="1800" dirty="0" smtClean="0">
                          <a:solidFill>
                            <a:schemeClr val="bg1"/>
                          </a:solidFill>
                          <a:effectLst/>
                          <a:latin typeface="Times New Roman" pitchFamily="18" charset="0"/>
                          <a:cs typeface="Times New Roman" pitchFamily="18" charset="0"/>
                        </a:rPr>
                        <a:t>1</a:t>
                      </a:r>
                      <a:endParaRPr lang="ru-RU" sz="1800" b="0" dirty="0">
                        <a:solidFill>
                          <a:schemeClr val="bg1"/>
                        </a:solidFill>
                        <a:effectLst/>
                        <a:latin typeface="Times New Roman" pitchFamily="18" charset="0"/>
                        <a:ea typeface="Calibri"/>
                        <a:cs typeface="Times New Roman" pitchFamily="18" charset="0"/>
                      </a:endParaRPr>
                    </a:p>
                  </a:txBody>
                  <a:tcPr marL="68580" marR="68580" marT="0" marB="0" anchor="ctr"/>
                </a:tc>
                <a:tc>
                  <a:txBody>
                    <a:bodyPr/>
                    <a:lstStyle/>
                    <a:p>
                      <a:pPr algn="l">
                        <a:lnSpc>
                          <a:spcPct val="115000"/>
                        </a:lnSpc>
                        <a:spcAft>
                          <a:spcPts val="0"/>
                        </a:spcAft>
                      </a:pPr>
                      <a:r>
                        <a:rPr lang="ru-RU" sz="1800" dirty="0" smtClean="0">
                          <a:effectLst/>
                          <a:latin typeface="Times New Roman" pitchFamily="18" charset="0"/>
                          <a:ea typeface="Calibri"/>
                          <a:cs typeface="Times New Roman" pitchFamily="18" charset="0"/>
                        </a:rPr>
                        <a:t>Количество привлечённых резидентов</a:t>
                      </a:r>
                      <a:r>
                        <a:rPr lang="ru-RU" sz="1800" baseline="0" dirty="0" smtClean="0">
                          <a:effectLst/>
                          <a:latin typeface="Times New Roman" pitchFamily="18" charset="0"/>
                          <a:ea typeface="Calibri"/>
                          <a:cs typeface="Times New Roman" pitchFamily="18" charset="0"/>
                        </a:rPr>
                        <a:t> </a:t>
                      </a:r>
                      <a:r>
                        <a:rPr lang="ru-RU" sz="1400" baseline="0" dirty="0" smtClean="0">
                          <a:effectLst/>
                          <a:latin typeface="Times New Roman" pitchFamily="18" charset="0"/>
                          <a:ea typeface="Calibri"/>
                          <a:cs typeface="Times New Roman" pitchFamily="18" charset="0"/>
                        </a:rPr>
                        <a:t>(в год)</a:t>
                      </a:r>
                      <a:endParaRPr lang="ru-RU" sz="1400"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dirty="0" smtClean="0">
                          <a:effectLst/>
                          <a:latin typeface="Times New Roman" pitchFamily="18" charset="0"/>
                          <a:ea typeface="Calibri"/>
                          <a:cs typeface="Times New Roman" pitchFamily="18" charset="0"/>
                        </a:rPr>
                        <a:t>8</a:t>
                      </a:r>
                      <a:endParaRPr lang="ru-RU" sz="1800"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dirty="0" smtClean="0">
                          <a:effectLst/>
                          <a:latin typeface="Times New Roman" pitchFamily="18" charset="0"/>
                          <a:ea typeface="Calibri"/>
                          <a:cs typeface="Times New Roman" pitchFamily="18" charset="0"/>
                        </a:rPr>
                        <a:t>14</a:t>
                      </a:r>
                      <a:endParaRPr lang="ru-RU" sz="1800"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dirty="0" smtClean="0">
                          <a:effectLst/>
                          <a:latin typeface="Times New Roman" pitchFamily="18" charset="0"/>
                          <a:ea typeface="Calibri"/>
                          <a:cs typeface="Times New Roman" pitchFamily="18" charset="0"/>
                        </a:rPr>
                        <a:t>24</a:t>
                      </a:r>
                      <a:endParaRPr lang="ru-RU" sz="1800"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dirty="0" smtClean="0">
                          <a:solidFill>
                            <a:schemeClr val="tx1"/>
                          </a:solidFill>
                          <a:effectLst/>
                          <a:latin typeface="Times New Roman" pitchFamily="18" charset="0"/>
                          <a:ea typeface="Calibri"/>
                          <a:cs typeface="Times New Roman" pitchFamily="18" charset="0"/>
                        </a:rPr>
                        <a:t>12</a:t>
                      </a:r>
                      <a:endParaRPr lang="ru-RU" sz="1800" dirty="0">
                        <a:solidFill>
                          <a:schemeClr val="tx1"/>
                        </a:solidFill>
                        <a:effectLst/>
                        <a:latin typeface="Times New Roman" pitchFamily="18" charset="0"/>
                        <a:ea typeface="Calibri"/>
                        <a:cs typeface="Times New Roman" pitchFamily="18" charset="0"/>
                      </a:endParaRPr>
                    </a:p>
                  </a:txBody>
                  <a:tcPr marL="68580" marR="68580" marT="0" marB="0" anchor="ctr"/>
                </a:tc>
              </a:tr>
              <a:tr h="612000">
                <a:tc>
                  <a:txBody>
                    <a:bodyPr/>
                    <a:lstStyle/>
                    <a:p>
                      <a:pPr algn="ctr">
                        <a:lnSpc>
                          <a:spcPct val="115000"/>
                        </a:lnSpc>
                        <a:spcAft>
                          <a:spcPts val="0"/>
                        </a:spcAft>
                      </a:pPr>
                      <a:r>
                        <a:rPr lang="ru-RU" sz="1800" b="0" dirty="0" smtClean="0">
                          <a:solidFill>
                            <a:schemeClr val="bg1"/>
                          </a:solidFill>
                          <a:effectLst/>
                          <a:latin typeface="Times New Roman" pitchFamily="18" charset="0"/>
                          <a:ea typeface="Calibri"/>
                          <a:cs typeface="Times New Roman" pitchFamily="18" charset="0"/>
                        </a:rPr>
                        <a:t>2</a:t>
                      </a:r>
                      <a:endParaRPr lang="ru-RU" sz="1800" b="0" dirty="0">
                        <a:solidFill>
                          <a:schemeClr val="bg1"/>
                        </a:solidFill>
                        <a:effectLst/>
                        <a:latin typeface="Times New Roman" pitchFamily="18" charset="0"/>
                        <a:ea typeface="Calibri"/>
                        <a:cs typeface="Times New Roman" pitchFamily="18" charset="0"/>
                      </a:endParaRPr>
                    </a:p>
                  </a:txBody>
                  <a:tcPr marL="68580" marR="68580" marT="0" marB="0" anchor="ct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ru-RU" sz="1800" dirty="0" smtClean="0">
                          <a:effectLst/>
                          <a:latin typeface="Times New Roman" pitchFamily="18" charset="0"/>
                          <a:ea typeface="Calibri"/>
                          <a:cs typeface="Times New Roman" pitchFamily="18" charset="0"/>
                        </a:rPr>
                        <a:t>Количество резидентов</a:t>
                      </a:r>
                    </a:p>
                    <a:p>
                      <a:pPr algn="l">
                        <a:lnSpc>
                          <a:spcPct val="115000"/>
                        </a:lnSpc>
                        <a:spcAft>
                          <a:spcPts val="0"/>
                        </a:spcAft>
                      </a:pPr>
                      <a:r>
                        <a:rPr lang="ru-RU" sz="1400" dirty="0" smtClean="0">
                          <a:effectLst/>
                          <a:latin typeface="Times New Roman" pitchFamily="18" charset="0"/>
                          <a:ea typeface="Calibri"/>
                          <a:cs typeface="Times New Roman" pitchFamily="18" charset="0"/>
                        </a:rPr>
                        <a:t>(нарастающим итогом)</a:t>
                      </a:r>
                      <a:endParaRPr lang="ru-RU" sz="1400"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dirty="0" smtClean="0">
                          <a:effectLst/>
                          <a:latin typeface="Times New Roman" pitchFamily="18" charset="0"/>
                          <a:ea typeface="Calibri"/>
                          <a:cs typeface="Times New Roman" pitchFamily="18" charset="0"/>
                        </a:rPr>
                        <a:t>89</a:t>
                      </a:r>
                      <a:endParaRPr lang="ru-RU" sz="1800"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dirty="0" smtClean="0">
                          <a:effectLst/>
                          <a:latin typeface="Times New Roman" pitchFamily="18" charset="0"/>
                          <a:ea typeface="Calibri"/>
                          <a:cs typeface="Times New Roman" pitchFamily="18" charset="0"/>
                        </a:rPr>
                        <a:t>100</a:t>
                      </a:r>
                      <a:endParaRPr lang="ru-RU" sz="1800"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dirty="0" smtClean="0">
                          <a:effectLst/>
                          <a:latin typeface="Times New Roman" pitchFamily="18" charset="0"/>
                          <a:ea typeface="Calibri"/>
                          <a:cs typeface="Times New Roman" pitchFamily="18" charset="0"/>
                        </a:rPr>
                        <a:t>121</a:t>
                      </a:r>
                      <a:endParaRPr lang="ru-RU" sz="1800"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dirty="0" smtClean="0">
                          <a:solidFill>
                            <a:schemeClr val="tx1"/>
                          </a:solidFill>
                          <a:effectLst/>
                          <a:latin typeface="Times New Roman" pitchFamily="18" charset="0"/>
                          <a:ea typeface="Calibri"/>
                          <a:cs typeface="Times New Roman" pitchFamily="18" charset="0"/>
                        </a:rPr>
                        <a:t>133</a:t>
                      </a:r>
                      <a:endParaRPr lang="ru-RU" sz="1800" dirty="0">
                        <a:solidFill>
                          <a:schemeClr val="tx1"/>
                        </a:solidFill>
                        <a:effectLst/>
                        <a:latin typeface="Times New Roman" pitchFamily="18" charset="0"/>
                        <a:ea typeface="Calibri"/>
                        <a:cs typeface="Times New Roman" pitchFamily="18" charset="0"/>
                      </a:endParaRPr>
                    </a:p>
                  </a:txBody>
                  <a:tcPr marL="68580" marR="68580" marT="0" marB="0" anchor="ctr"/>
                </a:tc>
              </a:tr>
              <a:tr h="612000">
                <a:tc>
                  <a:txBody>
                    <a:bodyPr/>
                    <a:lstStyle/>
                    <a:p>
                      <a:pPr algn="ctr">
                        <a:lnSpc>
                          <a:spcPct val="115000"/>
                        </a:lnSpc>
                        <a:spcAft>
                          <a:spcPts val="0"/>
                        </a:spcAft>
                      </a:pPr>
                      <a:r>
                        <a:rPr lang="ru-RU" sz="1800" dirty="0" smtClean="0">
                          <a:solidFill>
                            <a:schemeClr val="bg1"/>
                          </a:solidFill>
                          <a:effectLst/>
                          <a:latin typeface="Times New Roman" pitchFamily="18" charset="0"/>
                          <a:cs typeface="Times New Roman" pitchFamily="18" charset="0"/>
                        </a:rPr>
                        <a:t>3</a:t>
                      </a:r>
                      <a:endParaRPr lang="ru-RU" sz="1800" b="0" dirty="0">
                        <a:solidFill>
                          <a:schemeClr val="bg1"/>
                        </a:solidFill>
                        <a:effectLst/>
                        <a:latin typeface="Times New Roman" pitchFamily="18" charset="0"/>
                        <a:ea typeface="Calibri"/>
                        <a:cs typeface="Times New Roman" pitchFamily="18" charset="0"/>
                      </a:endParaRPr>
                    </a:p>
                  </a:txBody>
                  <a:tcPr marL="68580" marR="68580" marT="0" marB="0" anchor="ctr"/>
                </a:tc>
                <a:tc>
                  <a:txBody>
                    <a:bodyPr/>
                    <a:lstStyle/>
                    <a:p>
                      <a:pPr algn="l">
                        <a:lnSpc>
                          <a:spcPct val="115000"/>
                        </a:lnSpc>
                        <a:spcAft>
                          <a:spcPts val="0"/>
                        </a:spcAft>
                      </a:pPr>
                      <a:r>
                        <a:rPr lang="ru-RU" sz="1800" dirty="0" smtClean="0">
                          <a:effectLst/>
                          <a:latin typeface="Times New Roman" pitchFamily="18" charset="0"/>
                          <a:cs typeface="Times New Roman" pitchFamily="18" charset="0"/>
                        </a:rPr>
                        <a:t>Рабочие места</a:t>
                      </a:r>
                      <a:r>
                        <a:rPr lang="ru-RU" sz="1800" dirty="0" smtClean="0">
                          <a:effectLst/>
                          <a:latin typeface="Times New Roman" pitchFamily="18" charset="0"/>
                          <a:ea typeface="Calibri"/>
                          <a:cs typeface="Times New Roman" pitchFamily="18" charset="0"/>
                        </a:rPr>
                        <a:t>,</a:t>
                      </a:r>
                      <a:r>
                        <a:rPr lang="ru-RU" sz="1800" baseline="0" dirty="0" smtClean="0">
                          <a:effectLst/>
                          <a:latin typeface="Times New Roman" pitchFamily="18" charset="0"/>
                          <a:ea typeface="Calibri"/>
                          <a:cs typeface="Times New Roman" pitchFamily="18" charset="0"/>
                        </a:rPr>
                        <a:t> чел.</a:t>
                      </a:r>
                      <a:endParaRPr lang="ru-RU" sz="1800" dirty="0" smtClean="0">
                        <a:effectLst/>
                        <a:latin typeface="Times New Roman" pitchFamily="18" charset="0"/>
                        <a:cs typeface="Times New Roman" pitchFamily="18" charset="0"/>
                      </a:endParaRPr>
                    </a:p>
                    <a:p>
                      <a:pPr marL="0" marR="0" indent="0" algn="l" defTabSz="914400" rtl="0" eaLnBrk="1" fontAlgn="auto" latinLnBrk="0" hangingPunct="1">
                        <a:lnSpc>
                          <a:spcPct val="115000"/>
                        </a:lnSpc>
                        <a:spcBef>
                          <a:spcPts val="0"/>
                        </a:spcBef>
                        <a:spcAft>
                          <a:spcPts val="0"/>
                        </a:spcAft>
                        <a:buClrTx/>
                        <a:buSzTx/>
                        <a:buFontTx/>
                        <a:buNone/>
                        <a:tabLst/>
                        <a:defRPr/>
                      </a:pPr>
                      <a:r>
                        <a:rPr lang="ru-RU" sz="1400" dirty="0" smtClean="0">
                          <a:effectLst/>
                          <a:latin typeface="Times New Roman" pitchFamily="18" charset="0"/>
                          <a:ea typeface="Calibri"/>
                          <a:cs typeface="Times New Roman" pitchFamily="18" charset="0"/>
                        </a:rPr>
                        <a:t>(нарастающим итогом)</a:t>
                      </a:r>
                    </a:p>
                  </a:txBody>
                  <a:tcPr marL="68580" marR="68580" marT="0" marB="0" anchor="ctr"/>
                </a:tc>
                <a:tc>
                  <a:txBody>
                    <a:bodyPr/>
                    <a:lstStyle/>
                    <a:p>
                      <a:pPr algn="ctr">
                        <a:lnSpc>
                          <a:spcPct val="115000"/>
                        </a:lnSpc>
                        <a:spcAft>
                          <a:spcPts val="0"/>
                        </a:spcAft>
                      </a:pPr>
                      <a:r>
                        <a:rPr lang="ru-RU" sz="1800" dirty="0" smtClean="0">
                          <a:effectLst/>
                          <a:latin typeface="Times New Roman" pitchFamily="18" charset="0"/>
                          <a:ea typeface="Calibri"/>
                          <a:cs typeface="Times New Roman" pitchFamily="18" charset="0"/>
                        </a:rPr>
                        <a:t>1 684</a:t>
                      </a:r>
                      <a:endParaRPr lang="ru-RU" sz="1800"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dirty="0" smtClean="0">
                          <a:effectLst/>
                          <a:latin typeface="Times New Roman" pitchFamily="18" charset="0"/>
                          <a:ea typeface="Calibri"/>
                          <a:cs typeface="Times New Roman" pitchFamily="18" charset="0"/>
                        </a:rPr>
                        <a:t>2 328</a:t>
                      </a:r>
                      <a:endParaRPr lang="ru-RU" sz="1800"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dirty="0" smtClean="0">
                          <a:effectLst/>
                          <a:latin typeface="Times New Roman" pitchFamily="18" charset="0"/>
                          <a:ea typeface="Calibri"/>
                          <a:cs typeface="Times New Roman" pitchFamily="18" charset="0"/>
                        </a:rPr>
                        <a:t>2 740</a:t>
                      </a:r>
                      <a:endParaRPr lang="ru-RU" sz="1800"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dirty="0" smtClean="0">
                          <a:solidFill>
                            <a:schemeClr val="tx1"/>
                          </a:solidFill>
                          <a:effectLst/>
                          <a:latin typeface="Times New Roman" pitchFamily="18" charset="0"/>
                          <a:ea typeface="Calibri"/>
                          <a:cs typeface="Times New Roman" pitchFamily="18" charset="0"/>
                        </a:rPr>
                        <a:t>2 778</a:t>
                      </a:r>
                      <a:endParaRPr lang="ru-RU" sz="1800" dirty="0">
                        <a:solidFill>
                          <a:schemeClr val="tx1"/>
                        </a:solidFill>
                        <a:effectLst/>
                        <a:latin typeface="Times New Roman" pitchFamily="18" charset="0"/>
                        <a:ea typeface="Calibri"/>
                        <a:cs typeface="Times New Roman" pitchFamily="18" charset="0"/>
                      </a:endParaRPr>
                    </a:p>
                  </a:txBody>
                  <a:tcPr marL="68580" marR="68580" marT="0" marB="0" anchor="ctr"/>
                </a:tc>
              </a:tr>
              <a:tr h="612000">
                <a:tc>
                  <a:txBody>
                    <a:bodyPr/>
                    <a:lstStyle/>
                    <a:p>
                      <a:pPr algn="ctr">
                        <a:lnSpc>
                          <a:spcPct val="115000"/>
                        </a:lnSpc>
                        <a:spcAft>
                          <a:spcPts val="0"/>
                        </a:spcAft>
                      </a:pPr>
                      <a:r>
                        <a:rPr lang="ru-RU" sz="1800" dirty="0" smtClean="0">
                          <a:solidFill>
                            <a:schemeClr val="bg1"/>
                          </a:solidFill>
                          <a:effectLst/>
                          <a:latin typeface="Times New Roman" pitchFamily="18" charset="0"/>
                          <a:cs typeface="Times New Roman" pitchFamily="18" charset="0"/>
                        </a:rPr>
                        <a:t>4</a:t>
                      </a:r>
                      <a:endParaRPr lang="ru-RU" sz="1800" b="0" dirty="0">
                        <a:solidFill>
                          <a:schemeClr val="bg1"/>
                        </a:solidFill>
                        <a:effectLst/>
                        <a:latin typeface="Times New Roman" pitchFamily="18" charset="0"/>
                        <a:ea typeface="Calibri"/>
                        <a:cs typeface="Times New Roman" pitchFamily="18" charset="0"/>
                      </a:endParaRPr>
                    </a:p>
                  </a:txBody>
                  <a:tcPr marL="68580" marR="68580" marT="0" marB="0" anchor="ct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ru-RU" sz="1800" dirty="0" smtClean="0">
                          <a:effectLst/>
                          <a:latin typeface="Times New Roman" pitchFamily="18" charset="0"/>
                          <a:cs typeface="Times New Roman" pitchFamily="18" charset="0"/>
                        </a:rPr>
                        <a:t>Объём инвестиций</a:t>
                      </a:r>
                      <a:r>
                        <a:rPr lang="ru-RU" sz="1800" dirty="0" smtClean="0">
                          <a:effectLst/>
                          <a:latin typeface="Times New Roman" pitchFamily="18" charset="0"/>
                          <a:ea typeface="Calibri"/>
                          <a:cs typeface="Times New Roman" pitchFamily="18" charset="0"/>
                        </a:rPr>
                        <a:t>,</a:t>
                      </a:r>
                      <a:r>
                        <a:rPr lang="ru-RU" sz="1800" baseline="0" dirty="0" smtClean="0">
                          <a:effectLst/>
                          <a:latin typeface="Times New Roman" pitchFamily="18" charset="0"/>
                          <a:ea typeface="Calibri"/>
                          <a:cs typeface="Times New Roman" pitchFamily="18" charset="0"/>
                        </a:rPr>
                        <a:t> </a:t>
                      </a:r>
                      <a:r>
                        <a:rPr lang="ru-RU" sz="1800" dirty="0" smtClean="0">
                          <a:effectLst/>
                          <a:latin typeface="Times New Roman" pitchFamily="18" charset="0"/>
                          <a:ea typeface="Calibri"/>
                          <a:cs typeface="Times New Roman" pitchFamily="18" charset="0"/>
                        </a:rPr>
                        <a:t>млн. руб.</a:t>
                      </a:r>
                      <a:endParaRPr lang="ru-RU" sz="1800" dirty="0" smtClean="0">
                        <a:effectLst/>
                        <a:latin typeface="Times New Roman" pitchFamily="18" charset="0"/>
                        <a:cs typeface="Times New Roman" pitchFamily="18" charset="0"/>
                      </a:endParaRPr>
                    </a:p>
                    <a:p>
                      <a:pPr marL="0" marR="0" indent="0" algn="l" defTabSz="914400" rtl="0" eaLnBrk="1" fontAlgn="auto" latinLnBrk="0" hangingPunct="1">
                        <a:lnSpc>
                          <a:spcPct val="115000"/>
                        </a:lnSpc>
                        <a:spcBef>
                          <a:spcPts val="0"/>
                        </a:spcBef>
                        <a:spcAft>
                          <a:spcPts val="0"/>
                        </a:spcAft>
                        <a:buClrTx/>
                        <a:buSzTx/>
                        <a:buFontTx/>
                        <a:buNone/>
                        <a:tabLst/>
                        <a:defRPr/>
                      </a:pPr>
                      <a:r>
                        <a:rPr lang="ru-RU" sz="1400" dirty="0" smtClean="0">
                          <a:effectLst/>
                          <a:latin typeface="Times New Roman" pitchFamily="18" charset="0"/>
                          <a:ea typeface="Calibri"/>
                          <a:cs typeface="Times New Roman" pitchFamily="18" charset="0"/>
                        </a:rPr>
                        <a:t>(нарастающим итогом)</a:t>
                      </a:r>
                    </a:p>
                  </a:txBody>
                  <a:tcPr marL="68580" marR="68580" marT="0" marB="0" anchor="ctr"/>
                </a:tc>
                <a:tc>
                  <a:txBody>
                    <a:bodyPr/>
                    <a:lstStyle/>
                    <a:p>
                      <a:pPr algn="ctr">
                        <a:lnSpc>
                          <a:spcPct val="115000"/>
                        </a:lnSpc>
                        <a:spcAft>
                          <a:spcPts val="0"/>
                        </a:spcAft>
                      </a:pPr>
                      <a:r>
                        <a:rPr lang="ru-RU" sz="1800" dirty="0" smtClean="0">
                          <a:effectLst/>
                          <a:latin typeface="Times New Roman" pitchFamily="18" charset="0"/>
                          <a:ea typeface="Calibri"/>
                          <a:cs typeface="Times New Roman" pitchFamily="18" charset="0"/>
                        </a:rPr>
                        <a:t>7 182</a:t>
                      </a:r>
                      <a:endParaRPr lang="ru-RU" sz="1800"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dirty="0" smtClean="0">
                          <a:effectLst/>
                          <a:latin typeface="Times New Roman" pitchFamily="18" charset="0"/>
                          <a:ea typeface="Calibri"/>
                          <a:cs typeface="Times New Roman" pitchFamily="18" charset="0"/>
                        </a:rPr>
                        <a:t>8 472</a:t>
                      </a:r>
                      <a:endParaRPr lang="ru-RU" sz="1800"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dirty="0" smtClean="0">
                          <a:effectLst/>
                          <a:latin typeface="Times New Roman" pitchFamily="18" charset="0"/>
                          <a:ea typeface="Calibri"/>
                          <a:cs typeface="Times New Roman" pitchFamily="18" charset="0"/>
                        </a:rPr>
                        <a:t>10 898</a:t>
                      </a:r>
                      <a:endParaRPr lang="ru-RU" sz="1800"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dirty="0" smtClean="0">
                          <a:effectLst/>
                          <a:latin typeface="Times New Roman" pitchFamily="18" charset="0"/>
                          <a:ea typeface="Calibri"/>
                          <a:cs typeface="Times New Roman" pitchFamily="18" charset="0"/>
                        </a:rPr>
                        <a:t>11 422</a:t>
                      </a:r>
                      <a:endParaRPr lang="ru-RU" sz="1800" dirty="0">
                        <a:effectLst/>
                        <a:latin typeface="Times New Roman" pitchFamily="18" charset="0"/>
                        <a:ea typeface="Calibri"/>
                        <a:cs typeface="Times New Roman" pitchFamily="18" charset="0"/>
                      </a:endParaRPr>
                    </a:p>
                  </a:txBody>
                  <a:tcPr marL="68580" marR="68580" marT="0" marB="0" anchor="ctr"/>
                </a:tc>
              </a:tr>
              <a:tr h="612000">
                <a:tc>
                  <a:txBody>
                    <a:bodyPr/>
                    <a:lstStyle/>
                    <a:p>
                      <a:pPr algn="ctr">
                        <a:lnSpc>
                          <a:spcPct val="115000"/>
                        </a:lnSpc>
                        <a:spcAft>
                          <a:spcPts val="0"/>
                        </a:spcAft>
                      </a:pPr>
                      <a:r>
                        <a:rPr lang="ru-RU" sz="1800" dirty="0" smtClean="0">
                          <a:solidFill>
                            <a:schemeClr val="bg1"/>
                          </a:solidFill>
                          <a:effectLst/>
                          <a:latin typeface="Times New Roman" pitchFamily="18" charset="0"/>
                          <a:cs typeface="Times New Roman" pitchFamily="18" charset="0"/>
                        </a:rPr>
                        <a:t>5</a:t>
                      </a:r>
                      <a:endParaRPr lang="ru-RU" sz="1800" b="0" dirty="0">
                        <a:solidFill>
                          <a:schemeClr val="bg1"/>
                        </a:solidFill>
                        <a:effectLst/>
                        <a:latin typeface="Times New Roman" pitchFamily="18" charset="0"/>
                        <a:ea typeface="Calibri"/>
                        <a:cs typeface="Times New Roman" pitchFamily="18" charset="0"/>
                      </a:endParaRPr>
                    </a:p>
                  </a:txBody>
                  <a:tcPr marL="68580" marR="68580" marT="0" marB="0" anchor="ctr"/>
                </a:tc>
                <a:tc>
                  <a:txBody>
                    <a:bodyPr/>
                    <a:lstStyle/>
                    <a:p>
                      <a:pPr algn="l">
                        <a:lnSpc>
                          <a:spcPct val="115000"/>
                        </a:lnSpc>
                        <a:spcAft>
                          <a:spcPts val="0"/>
                        </a:spcAft>
                      </a:pPr>
                      <a:r>
                        <a:rPr lang="ru-RU" sz="1800" dirty="0" smtClean="0">
                          <a:effectLst/>
                          <a:latin typeface="Times New Roman" pitchFamily="18" charset="0"/>
                          <a:ea typeface="Calibri"/>
                          <a:cs typeface="Times New Roman" pitchFamily="18" charset="0"/>
                        </a:rPr>
                        <a:t>Выручка от реализации,</a:t>
                      </a:r>
                      <a:r>
                        <a:rPr lang="ru-RU" sz="1800" baseline="0" dirty="0" smtClean="0">
                          <a:effectLst/>
                          <a:latin typeface="Times New Roman" pitchFamily="18" charset="0"/>
                          <a:ea typeface="Calibri"/>
                          <a:cs typeface="Times New Roman" pitchFamily="18" charset="0"/>
                        </a:rPr>
                        <a:t> </a:t>
                      </a:r>
                      <a:r>
                        <a:rPr lang="ru-RU" sz="1800" dirty="0" smtClean="0">
                          <a:effectLst/>
                          <a:latin typeface="Times New Roman" pitchFamily="18" charset="0"/>
                          <a:ea typeface="Calibri"/>
                          <a:cs typeface="Times New Roman" pitchFamily="18" charset="0"/>
                        </a:rPr>
                        <a:t>млн. руб.</a:t>
                      </a:r>
                    </a:p>
                    <a:p>
                      <a:pPr marL="0" marR="0" indent="0" algn="l" defTabSz="914400" rtl="0" eaLnBrk="1" fontAlgn="auto" latinLnBrk="0" hangingPunct="1">
                        <a:lnSpc>
                          <a:spcPct val="115000"/>
                        </a:lnSpc>
                        <a:spcBef>
                          <a:spcPts val="0"/>
                        </a:spcBef>
                        <a:spcAft>
                          <a:spcPts val="0"/>
                        </a:spcAft>
                        <a:buClrTx/>
                        <a:buSzTx/>
                        <a:buFontTx/>
                        <a:buNone/>
                        <a:tabLst/>
                        <a:defRPr/>
                      </a:pPr>
                      <a:r>
                        <a:rPr lang="ru-RU" sz="1400" dirty="0" smtClean="0">
                          <a:effectLst/>
                          <a:latin typeface="Times New Roman" pitchFamily="18" charset="0"/>
                          <a:ea typeface="Calibri"/>
                          <a:cs typeface="Times New Roman" pitchFamily="18" charset="0"/>
                        </a:rPr>
                        <a:t>(нарастающим итогом)</a:t>
                      </a:r>
                    </a:p>
                  </a:txBody>
                  <a:tcPr marL="68580" marR="68580" marT="0" marB="0" anchor="ctr"/>
                </a:tc>
                <a:tc>
                  <a:txBody>
                    <a:bodyPr/>
                    <a:lstStyle/>
                    <a:p>
                      <a:pPr algn="ctr">
                        <a:lnSpc>
                          <a:spcPct val="115000"/>
                        </a:lnSpc>
                        <a:spcAft>
                          <a:spcPts val="0"/>
                        </a:spcAft>
                      </a:pPr>
                      <a:r>
                        <a:rPr lang="ru-RU" sz="1800" dirty="0" smtClean="0">
                          <a:effectLst/>
                          <a:latin typeface="Times New Roman" pitchFamily="18" charset="0"/>
                          <a:ea typeface="Calibri"/>
                          <a:cs typeface="Times New Roman" pitchFamily="18" charset="0"/>
                        </a:rPr>
                        <a:t>7 591</a:t>
                      </a:r>
                      <a:endParaRPr lang="ru-RU" sz="1800"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dirty="0" smtClean="0">
                          <a:effectLst/>
                          <a:latin typeface="Times New Roman" pitchFamily="18" charset="0"/>
                          <a:ea typeface="Calibri"/>
                          <a:cs typeface="Times New Roman" pitchFamily="18" charset="0"/>
                        </a:rPr>
                        <a:t>10 798</a:t>
                      </a:r>
                      <a:endParaRPr lang="ru-RU" sz="1800"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dirty="0" smtClean="0">
                          <a:effectLst/>
                          <a:latin typeface="Times New Roman" pitchFamily="18" charset="0"/>
                          <a:ea typeface="Calibri"/>
                          <a:cs typeface="Times New Roman" pitchFamily="18" charset="0"/>
                        </a:rPr>
                        <a:t>15 967</a:t>
                      </a:r>
                      <a:endParaRPr lang="ru-RU" sz="1800"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dirty="0" smtClean="0">
                          <a:effectLst/>
                          <a:latin typeface="Times New Roman" pitchFamily="18" charset="0"/>
                          <a:ea typeface="Calibri"/>
                          <a:cs typeface="Times New Roman" pitchFamily="18" charset="0"/>
                        </a:rPr>
                        <a:t>19 198</a:t>
                      </a:r>
                      <a:endParaRPr lang="ru-RU" sz="1800" dirty="0">
                        <a:effectLst/>
                        <a:latin typeface="Times New Roman" pitchFamily="18" charset="0"/>
                        <a:ea typeface="Calibri"/>
                        <a:cs typeface="Times New Roman" pitchFamily="18" charset="0"/>
                      </a:endParaRPr>
                    </a:p>
                  </a:txBody>
                  <a:tcPr marL="68580" marR="68580" marT="0" marB="0" anchor="ctr"/>
                </a:tc>
              </a:tr>
              <a:tr h="612000">
                <a:tc>
                  <a:txBody>
                    <a:bodyPr/>
                    <a:lstStyle/>
                    <a:p>
                      <a:pPr algn="ctr">
                        <a:lnSpc>
                          <a:spcPct val="115000"/>
                        </a:lnSpc>
                        <a:spcAft>
                          <a:spcPts val="0"/>
                        </a:spcAft>
                      </a:pPr>
                      <a:r>
                        <a:rPr lang="ru-RU" sz="1800" dirty="0" smtClean="0">
                          <a:solidFill>
                            <a:schemeClr val="bg1"/>
                          </a:solidFill>
                          <a:effectLst/>
                          <a:latin typeface="Times New Roman" pitchFamily="18" charset="0"/>
                          <a:cs typeface="Times New Roman" pitchFamily="18" charset="0"/>
                        </a:rPr>
                        <a:t>6</a:t>
                      </a:r>
                      <a:endParaRPr lang="ru-RU" sz="1800" b="0" dirty="0">
                        <a:solidFill>
                          <a:schemeClr val="bg1"/>
                        </a:solidFill>
                        <a:effectLst/>
                        <a:latin typeface="Times New Roman" pitchFamily="18" charset="0"/>
                        <a:ea typeface="Calibri"/>
                        <a:cs typeface="Times New Roman" pitchFamily="18" charset="0"/>
                      </a:endParaRPr>
                    </a:p>
                  </a:txBody>
                  <a:tcPr marL="68580" marR="68580" marT="0" marB="0" anchor="ctr"/>
                </a:tc>
                <a:tc>
                  <a:txBody>
                    <a:bodyPr/>
                    <a:lstStyle/>
                    <a:p>
                      <a:pPr algn="l">
                        <a:lnSpc>
                          <a:spcPct val="115000"/>
                        </a:lnSpc>
                        <a:spcAft>
                          <a:spcPts val="0"/>
                        </a:spcAft>
                      </a:pPr>
                      <a:r>
                        <a:rPr lang="ru-RU" sz="1800" dirty="0" smtClean="0">
                          <a:effectLst/>
                          <a:latin typeface="Times New Roman" pitchFamily="18" charset="0"/>
                          <a:ea typeface="Calibri"/>
                          <a:cs typeface="Times New Roman" pitchFamily="18" charset="0"/>
                        </a:rPr>
                        <a:t>Налоговые отчисления,</a:t>
                      </a:r>
                      <a:r>
                        <a:rPr lang="ru-RU" sz="1800" baseline="0" dirty="0" smtClean="0">
                          <a:effectLst/>
                          <a:latin typeface="Times New Roman" pitchFamily="18" charset="0"/>
                          <a:ea typeface="Calibri"/>
                          <a:cs typeface="Times New Roman" pitchFamily="18" charset="0"/>
                        </a:rPr>
                        <a:t> </a:t>
                      </a:r>
                      <a:r>
                        <a:rPr lang="ru-RU" sz="1800" dirty="0" smtClean="0">
                          <a:effectLst/>
                          <a:latin typeface="Times New Roman" pitchFamily="18" charset="0"/>
                          <a:ea typeface="Calibri"/>
                          <a:cs typeface="Times New Roman" pitchFamily="18" charset="0"/>
                        </a:rPr>
                        <a:t>млн. руб.</a:t>
                      </a:r>
                    </a:p>
                    <a:p>
                      <a:pPr marL="0" marR="0" indent="0" algn="l" defTabSz="914400" rtl="0" eaLnBrk="1" fontAlgn="auto" latinLnBrk="0" hangingPunct="1">
                        <a:lnSpc>
                          <a:spcPct val="115000"/>
                        </a:lnSpc>
                        <a:spcBef>
                          <a:spcPts val="0"/>
                        </a:spcBef>
                        <a:spcAft>
                          <a:spcPts val="0"/>
                        </a:spcAft>
                        <a:buClrTx/>
                        <a:buSzTx/>
                        <a:buFontTx/>
                        <a:buNone/>
                        <a:tabLst/>
                        <a:defRPr/>
                      </a:pPr>
                      <a:r>
                        <a:rPr lang="ru-RU" sz="1400" dirty="0" smtClean="0">
                          <a:effectLst/>
                          <a:latin typeface="Times New Roman" pitchFamily="18" charset="0"/>
                          <a:ea typeface="Calibri"/>
                          <a:cs typeface="Times New Roman" pitchFamily="18" charset="0"/>
                        </a:rPr>
                        <a:t>(нарастающим итогом)</a:t>
                      </a:r>
                    </a:p>
                  </a:txBody>
                  <a:tcPr marL="68580" marR="68580" marT="0" marB="0" anchor="ctr"/>
                </a:tc>
                <a:tc>
                  <a:txBody>
                    <a:bodyPr/>
                    <a:lstStyle/>
                    <a:p>
                      <a:pPr algn="ctr">
                        <a:lnSpc>
                          <a:spcPct val="115000"/>
                        </a:lnSpc>
                        <a:spcAft>
                          <a:spcPts val="0"/>
                        </a:spcAft>
                      </a:pPr>
                      <a:r>
                        <a:rPr lang="ru-RU" sz="1800" dirty="0" smtClean="0">
                          <a:solidFill>
                            <a:schemeClr val="tx1"/>
                          </a:solidFill>
                          <a:effectLst/>
                          <a:latin typeface="Times New Roman" pitchFamily="18" charset="0"/>
                          <a:ea typeface="Calibri"/>
                          <a:cs typeface="Times New Roman" pitchFamily="18" charset="0"/>
                        </a:rPr>
                        <a:t>350</a:t>
                      </a:r>
                      <a:endParaRPr lang="ru-RU" sz="1800" dirty="0">
                        <a:solidFill>
                          <a:schemeClr val="tx1"/>
                        </a:solidFill>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dirty="0" smtClean="0">
                          <a:solidFill>
                            <a:schemeClr val="tx1"/>
                          </a:solidFill>
                          <a:effectLst/>
                          <a:latin typeface="Times New Roman" pitchFamily="18" charset="0"/>
                          <a:ea typeface="Calibri"/>
                          <a:cs typeface="Times New Roman" pitchFamily="18" charset="0"/>
                        </a:rPr>
                        <a:t>504</a:t>
                      </a:r>
                      <a:endParaRPr lang="ru-RU" sz="1800" dirty="0">
                        <a:solidFill>
                          <a:schemeClr val="tx1"/>
                        </a:solidFill>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dirty="0" smtClean="0">
                          <a:solidFill>
                            <a:schemeClr val="tx1"/>
                          </a:solidFill>
                          <a:effectLst/>
                          <a:latin typeface="Times New Roman" pitchFamily="18" charset="0"/>
                          <a:ea typeface="Calibri"/>
                          <a:cs typeface="Times New Roman" pitchFamily="18" charset="0"/>
                        </a:rPr>
                        <a:t>694</a:t>
                      </a:r>
                      <a:endParaRPr lang="ru-RU" sz="1800" dirty="0">
                        <a:solidFill>
                          <a:schemeClr val="tx1"/>
                        </a:solidFill>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dirty="0" smtClean="0">
                          <a:solidFill>
                            <a:schemeClr val="tx1"/>
                          </a:solidFill>
                          <a:effectLst/>
                          <a:latin typeface="Times New Roman" pitchFamily="18" charset="0"/>
                          <a:ea typeface="Calibri"/>
                          <a:cs typeface="Times New Roman" pitchFamily="18" charset="0"/>
                        </a:rPr>
                        <a:t>833</a:t>
                      </a:r>
                      <a:endParaRPr lang="ru-RU" sz="1800" dirty="0">
                        <a:solidFill>
                          <a:schemeClr val="tx1"/>
                        </a:solidFill>
                        <a:effectLst/>
                        <a:latin typeface="Times New Roman" pitchFamily="18" charset="0"/>
                        <a:ea typeface="Calibri"/>
                        <a:cs typeface="Times New Roman" pitchFamily="18" charset="0"/>
                      </a:endParaRPr>
                    </a:p>
                  </a:txBody>
                  <a:tcPr marL="68580" marR="68580" marT="0" marB="0" anchor="ctr"/>
                </a:tc>
              </a:tr>
            </a:tbl>
          </a:graphicData>
        </a:graphic>
      </p:graphicFrame>
      <p:sp>
        <p:nvSpPr>
          <p:cNvPr id="6" name="Заголовок 2"/>
          <p:cNvSpPr txBox="1">
            <a:spLocks/>
          </p:cNvSpPr>
          <p:nvPr/>
        </p:nvSpPr>
        <p:spPr>
          <a:xfrm>
            <a:off x="755576" y="548680"/>
            <a:ext cx="7647761" cy="792088"/>
          </a:xfrm>
          <a:prstGeom prst="rect">
            <a:avLst/>
          </a:prstGeom>
        </p:spPr>
        <p:txBody>
          <a:bodyPr vert="horz" lIns="91440" tIns="45720" rIns="91440" bIns="45720" rtlCol="0" anchor="ctr">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defRPr/>
            </a:pPr>
            <a:r>
              <a:rPr lang="ru-RU" sz="2700" b="1" dirty="0" smtClean="0">
                <a:solidFill>
                  <a:srgbClr val="1F497D"/>
                </a:solidFill>
                <a:latin typeface="Times New Roman" panose="02020603050405020304" pitchFamily="18" charset="0"/>
                <a:ea typeface="MS PGothic" panose="020B0600070205080204" pitchFamily="34" charset="-128"/>
                <a:cs typeface="Times New Roman" panose="02020603050405020304" pitchFamily="18" charset="0"/>
              </a:rPr>
              <a:t>Показатели деятельности</a:t>
            </a:r>
          </a:p>
          <a:p>
            <a:pPr>
              <a:defRPr/>
            </a:pPr>
            <a:r>
              <a:rPr lang="ru-RU" sz="2700" b="1" dirty="0" smtClean="0">
                <a:solidFill>
                  <a:srgbClr val="1F497D"/>
                </a:solidFill>
                <a:latin typeface="Times New Roman" panose="02020603050405020304" pitchFamily="18" charset="0"/>
                <a:ea typeface="MS PGothic" panose="020B0600070205080204" pitchFamily="34" charset="-128"/>
                <a:cs typeface="Times New Roman" panose="02020603050405020304" pitchFamily="18" charset="0"/>
              </a:rPr>
              <a:t>особой экономической зоны </a:t>
            </a:r>
            <a:r>
              <a:rPr lang="ru-RU" sz="2700" b="1" dirty="0">
                <a:solidFill>
                  <a:srgbClr val="1F497D"/>
                </a:solidFill>
                <a:latin typeface="Times New Roman" panose="02020603050405020304" pitchFamily="18" charset="0"/>
                <a:ea typeface="MS PGothic" panose="020B0600070205080204" pitchFamily="34" charset="-128"/>
                <a:cs typeface="Times New Roman" panose="02020603050405020304" pitchFamily="18" charset="0"/>
              </a:rPr>
              <a:t>«Дубна»</a:t>
            </a:r>
            <a:endParaRPr lang="en-US" sz="2700" b="1" dirty="0">
              <a:solidFill>
                <a:srgbClr val="1F497D"/>
              </a:solidFill>
              <a:latin typeface="Times New Roman" panose="02020603050405020304" pitchFamily="18" charset="0"/>
              <a:ea typeface="MS PGothic" panose="020B0600070205080204" pitchFamily="34" charset="-128"/>
              <a:cs typeface="Times New Roman" panose="02020603050405020304" pitchFamily="18" charset="0"/>
            </a:endParaRPr>
          </a:p>
        </p:txBody>
      </p:sp>
    </p:spTree>
    <p:extLst>
      <p:ext uri="{BB962C8B-B14F-4D97-AF65-F5344CB8AC3E}">
        <p14:creationId xmlns="" xmlns:p14="http://schemas.microsoft.com/office/powerpoint/2010/main" val="12790379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7" y="188640"/>
            <a:ext cx="8352929" cy="784830"/>
          </a:xfrm>
        </p:spPr>
        <p:txBody>
          <a:bodyPr/>
          <a:lstStyle/>
          <a:p>
            <a:pPr algn="ctr"/>
            <a:r>
              <a:rPr lang="ru-RU" sz="1700" kern="1200" dirty="0" smtClean="0">
                <a:latin typeface="Times New Roman" pitchFamily="18" charset="0"/>
                <a:cs typeface="Times New Roman" pitchFamily="18" charset="0"/>
              </a:rPr>
              <a:t>ПЛАН</a:t>
            </a:r>
            <a:r>
              <a:rPr lang="ru-RU" sz="1700" kern="1200" dirty="0" smtClean="0">
                <a:latin typeface="Times New Roman" pitchFamily="18" charset="0"/>
                <a:cs typeface="Times New Roman" pitchFamily="18" charset="0"/>
              </a:rPr>
              <a:t/>
            </a:r>
            <a:br>
              <a:rPr lang="ru-RU" sz="1700" kern="1200" dirty="0" smtClean="0">
                <a:latin typeface="Times New Roman" pitchFamily="18" charset="0"/>
                <a:cs typeface="Times New Roman" pitchFamily="18" charset="0"/>
              </a:rPr>
            </a:br>
            <a:r>
              <a:rPr lang="ru-RU" sz="1700" kern="1200" dirty="0" smtClean="0">
                <a:latin typeface="Times New Roman" pitchFamily="18" charset="0"/>
                <a:cs typeface="Times New Roman" pitchFamily="18" charset="0"/>
              </a:rPr>
              <a:t>по срокам завершения строительства собственных </a:t>
            </a:r>
            <a:r>
              <a:rPr lang="ru-RU" sz="1700" kern="1200" dirty="0" smtClean="0">
                <a:latin typeface="Times New Roman" pitchFamily="18" charset="0"/>
                <a:cs typeface="Times New Roman" pitchFamily="18" charset="0"/>
              </a:rPr>
              <a:t>объектов,</a:t>
            </a:r>
            <a:r>
              <a:rPr lang="en-US" sz="1700" kern="1200" dirty="0" smtClean="0">
                <a:latin typeface="Times New Roman" pitchFamily="18" charset="0"/>
                <a:cs typeface="Times New Roman" pitchFamily="18" charset="0"/>
              </a:rPr>
              <a:t/>
            </a:r>
            <a:br>
              <a:rPr lang="en-US" sz="1700" kern="1200" dirty="0" smtClean="0">
                <a:latin typeface="Times New Roman" pitchFamily="18" charset="0"/>
                <a:cs typeface="Times New Roman" pitchFamily="18" charset="0"/>
              </a:rPr>
            </a:br>
            <a:r>
              <a:rPr lang="ru-RU" sz="1700" kern="1200" dirty="0" smtClean="0">
                <a:latin typeface="Times New Roman" pitchFamily="18" charset="0"/>
                <a:cs typeface="Times New Roman" pitchFamily="18" charset="0"/>
              </a:rPr>
              <a:t>открытия производства,</a:t>
            </a:r>
            <a:r>
              <a:rPr lang="en-US" sz="1700" kern="1200" dirty="0" smtClean="0">
                <a:latin typeface="Times New Roman" pitchFamily="18" charset="0"/>
                <a:cs typeface="Times New Roman" pitchFamily="18" charset="0"/>
              </a:rPr>
              <a:t> </a:t>
            </a:r>
            <a:r>
              <a:rPr lang="ru-RU" sz="1700" kern="1200" dirty="0" smtClean="0">
                <a:latin typeface="Times New Roman" pitchFamily="18" charset="0"/>
                <a:cs typeface="Times New Roman" pitchFamily="18" charset="0"/>
              </a:rPr>
              <a:t>выхода </a:t>
            </a:r>
            <a:r>
              <a:rPr lang="ru-RU" sz="1700" kern="1200" dirty="0" smtClean="0">
                <a:latin typeface="Times New Roman" pitchFamily="18" charset="0"/>
                <a:cs typeface="Times New Roman" pitchFamily="18" charset="0"/>
              </a:rPr>
              <a:t>на стройплощадки резидентов ОЭЗ «Дубна» </a:t>
            </a:r>
            <a:endParaRPr lang="ru-RU" sz="1700" kern="1200" dirty="0">
              <a:latin typeface="Times New Roman" pitchFamily="18" charset="0"/>
              <a:ea typeface="+mn-ea"/>
              <a:cs typeface="Times New Roman" pitchFamily="18" charset="0"/>
            </a:endParaRPr>
          </a:p>
        </p:txBody>
      </p:sp>
      <p:sp>
        <p:nvSpPr>
          <p:cNvPr id="3" name="Номер слайда 2"/>
          <p:cNvSpPr>
            <a:spLocks noGrp="1"/>
          </p:cNvSpPr>
          <p:nvPr>
            <p:ph type="sldNum" sz="quarter" idx="10"/>
          </p:nvPr>
        </p:nvSpPr>
        <p:spPr/>
        <p:txBody>
          <a:bodyPr/>
          <a:lstStyle/>
          <a:p>
            <a:fld id="{F9813F0C-DA5C-45E3-8F72-2AA6491CAB6C}" type="slidenum">
              <a:rPr lang="ru-RU" smtClean="0"/>
              <a:pPr/>
              <a:t>3</a:t>
            </a:fld>
            <a:endParaRPr lang="ru-RU"/>
          </a:p>
        </p:txBody>
      </p:sp>
      <p:graphicFrame>
        <p:nvGraphicFramePr>
          <p:cNvPr id="7" name="Таблица 6"/>
          <p:cNvGraphicFramePr>
            <a:graphicFrameLocks noGrp="1"/>
          </p:cNvGraphicFramePr>
          <p:nvPr/>
        </p:nvGraphicFramePr>
        <p:xfrm>
          <a:off x="971600" y="6309320"/>
          <a:ext cx="6359957" cy="360000"/>
        </p:xfrm>
        <a:graphic>
          <a:graphicData uri="http://schemas.openxmlformats.org/drawingml/2006/table">
            <a:tbl>
              <a:tblPr/>
              <a:tblGrid>
                <a:gridCol w="383293"/>
                <a:gridCol w="5976664"/>
              </a:tblGrid>
              <a:tr h="180000">
                <a:tc>
                  <a:txBody>
                    <a:bodyPr/>
                    <a:lstStyle/>
                    <a:p>
                      <a:pPr algn="l" fontAlgn="b"/>
                      <a:r>
                        <a:rPr lang="ru-RU" sz="1100" b="0" i="0" u="none" strike="noStrike" dirty="0">
                          <a:solidFill>
                            <a:srgbClr val="000000"/>
                          </a:solidFill>
                          <a:latin typeface="Times New Roman"/>
                        </a:rPr>
                        <a:t> </a:t>
                      </a:r>
                    </a:p>
                  </a:txBody>
                  <a:tcPr marL="8213" marR="8213" marT="821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4D79B"/>
                    </a:solidFill>
                  </a:tcPr>
                </a:tc>
                <a:tc>
                  <a:txBody>
                    <a:bodyPr/>
                    <a:lstStyle/>
                    <a:p>
                      <a:pPr algn="l" fontAlgn="b"/>
                      <a:r>
                        <a:rPr lang="en-US" sz="1000" b="0" i="0" u="none" strike="noStrike" dirty="0" smtClean="0">
                          <a:solidFill>
                            <a:srgbClr val="000000"/>
                          </a:solidFill>
                          <a:latin typeface="Times New Roman"/>
                        </a:rPr>
                        <a:t>  </a:t>
                      </a:r>
                      <a:r>
                        <a:rPr lang="ru-RU" sz="1000" b="0" i="0" u="none" strike="noStrike" dirty="0" smtClean="0">
                          <a:solidFill>
                            <a:srgbClr val="000000"/>
                          </a:solidFill>
                          <a:latin typeface="Times New Roman"/>
                        </a:rPr>
                        <a:t>завершения </a:t>
                      </a:r>
                      <a:r>
                        <a:rPr lang="ru-RU" sz="1000" b="0" i="0" u="none" strike="noStrike" dirty="0">
                          <a:solidFill>
                            <a:srgbClr val="000000"/>
                          </a:solidFill>
                          <a:latin typeface="Times New Roman"/>
                        </a:rPr>
                        <a:t>строительства собственных объектов, открытие производства</a:t>
                      </a:r>
                    </a:p>
                  </a:txBody>
                  <a:tcPr marL="8213" marR="8213" marT="8213"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r>
              <a:tr h="180000">
                <a:tc>
                  <a:txBody>
                    <a:bodyPr/>
                    <a:lstStyle/>
                    <a:p>
                      <a:pPr algn="l" fontAlgn="b"/>
                      <a:r>
                        <a:rPr lang="ru-RU" sz="1100" b="0" i="0" u="none" strike="noStrike">
                          <a:solidFill>
                            <a:srgbClr val="000000"/>
                          </a:solidFill>
                          <a:latin typeface="Times New Roman"/>
                        </a:rPr>
                        <a:t> </a:t>
                      </a:r>
                    </a:p>
                  </a:txBody>
                  <a:tcPr marL="8213" marR="8213" marT="821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l" fontAlgn="b"/>
                      <a:r>
                        <a:rPr lang="en-US" sz="1000" b="0" i="0" u="none" strike="noStrike" dirty="0" smtClean="0">
                          <a:solidFill>
                            <a:srgbClr val="000000"/>
                          </a:solidFill>
                          <a:latin typeface="Times New Roman"/>
                        </a:rPr>
                        <a:t>  </a:t>
                      </a:r>
                      <a:r>
                        <a:rPr lang="ru-RU" sz="1000" b="0" i="0" u="none" strike="noStrike" dirty="0" smtClean="0">
                          <a:solidFill>
                            <a:srgbClr val="000000"/>
                          </a:solidFill>
                          <a:latin typeface="Times New Roman"/>
                        </a:rPr>
                        <a:t>выхода </a:t>
                      </a:r>
                      <a:r>
                        <a:rPr lang="ru-RU" sz="1000" b="0" i="0" u="none" strike="noStrike" dirty="0">
                          <a:solidFill>
                            <a:srgbClr val="000000"/>
                          </a:solidFill>
                          <a:latin typeface="Times New Roman"/>
                        </a:rPr>
                        <a:t>на стройплощадки</a:t>
                      </a:r>
                    </a:p>
                  </a:txBody>
                  <a:tcPr marL="8213" marR="8213" marT="8213"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r>
            </a:tbl>
          </a:graphicData>
        </a:graphic>
      </p:graphicFrame>
      <p:graphicFrame>
        <p:nvGraphicFramePr>
          <p:cNvPr id="6" name="Таблица 5"/>
          <p:cNvGraphicFramePr>
            <a:graphicFrameLocks noGrp="1"/>
          </p:cNvGraphicFramePr>
          <p:nvPr/>
        </p:nvGraphicFramePr>
        <p:xfrm>
          <a:off x="467544" y="1124744"/>
          <a:ext cx="8280000" cy="5040000"/>
        </p:xfrm>
        <a:graphic>
          <a:graphicData uri="http://schemas.openxmlformats.org/drawingml/2006/table">
            <a:tbl>
              <a:tblPr/>
              <a:tblGrid>
                <a:gridCol w="360000"/>
                <a:gridCol w="3600000"/>
                <a:gridCol w="360000"/>
                <a:gridCol w="360000"/>
                <a:gridCol w="360000"/>
                <a:gridCol w="360000"/>
                <a:gridCol w="360000"/>
                <a:gridCol w="360000"/>
                <a:gridCol w="360000"/>
                <a:gridCol w="360000"/>
                <a:gridCol w="360000"/>
                <a:gridCol w="360000"/>
                <a:gridCol w="360000"/>
                <a:gridCol w="360000"/>
              </a:tblGrid>
              <a:tr h="180000">
                <a:tc>
                  <a:txBody>
                    <a:bodyPr/>
                    <a:lstStyle/>
                    <a:p>
                      <a:pPr algn="ctr" fontAlgn="ctr"/>
                      <a:r>
                        <a:rPr lang="ru-RU" sz="1000" b="1" i="0" u="none" strike="noStrike" dirty="0">
                          <a:solidFill>
                            <a:srgbClr val="000000"/>
                          </a:solidFill>
                          <a:latin typeface="Times New Roman"/>
                        </a:rPr>
                        <a:t>№</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00" b="1" i="0" u="none" strike="noStrike" dirty="0">
                          <a:solidFill>
                            <a:srgbClr val="000000"/>
                          </a:solidFill>
                          <a:latin typeface="Times New Roman"/>
                        </a:rPr>
                        <a:t>Наименование резидента</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00" b="1" i="0" u="none" strike="noStrike" dirty="0" err="1">
                          <a:solidFill>
                            <a:srgbClr val="000000"/>
                          </a:solidFill>
                          <a:latin typeface="Times New Roman"/>
                        </a:rPr>
                        <a:t>янв</a:t>
                      </a:r>
                      <a:endParaRPr lang="ru-RU" sz="1000" b="1" i="0" u="none" strike="noStrike" dirty="0">
                        <a:solidFill>
                          <a:srgbClr val="000000"/>
                        </a:solidFill>
                        <a:latin typeface="Times New Roman"/>
                      </a:endParaRP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00" b="1" i="0" u="none" strike="noStrike">
                          <a:solidFill>
                            <a:srgbClr val="000000"/>
                          </a:solidFill>
                          <a:latin typeface="Times New Roman"/>
                        </a:rPr>
                        <a:t>фев</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00" b="1" i="0" u="none" strike="noStrike">
                          <a:solidFill>
                            <a:srgbClr val="000000"/>
                          </a:solidFill>
                          <a:latin typeface="Times New Roman"/>
                        </a:rPr>
                        <a:t>мар</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00" b="1" i="0" u="none" strike="noStrike">
                          <a:solidFill>
                            <a:srgbClr val="000000"/>
                          </a:solidFill>
                          <a:latin typeface="Times New Roman"/>
                        </a:rPr>
                        <a:t>апр</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00" b="1" i="0" u="none" strike="noStrike">
                          <a:solidFill>
                            <a:srgbClr val="000000"/>
                          </a:solidFill>
                          <a:latin typeface="Times New Roman"/>
                        </a:rPr>
                        <a:t>май</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00" b="1" i="0" u="none" strike="noStrike">
                          <a:solidFill>
                            <a:srgbClr val="000000"/>
                          </a:solidFill>
                          <a:latin typeface="Times New Roman"/>
                        </a:rPr>
                        <a:t>июн</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00" b="1" i="0" u="none" strike="noStrike">
                          <a:solidFill>
                            <a:srgbClr val="000000"/>
                          </a:solidFill>
                          <a:latin typeface="Times New Roman"/>
                        </a:rPr>
                        <a:t>июл</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00" b="1" i="0" u="none" strike="noStrike">
                          <a:solidFill>
                            <a:srgbClr val="000000"/>
                          </a:solidFill>
                          <a:latin typeface="Times New Roman"/>
                        </a:rPr>
                        <a:t>авг</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00" b="1" i="0" u="none" strike="noStrike">
                          <a:solidFill>
                            <a:srgbClr val="000000"/>
                          </a:solidFill>
                          <a:latin typeface="Times New Roman"/>
                        </a:rPr>
                        <a:t>сен</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00" b="1" i="0" u="none" strike="noStrike">
                          <a:solidFill>
                            <a:srgbClr val="000000"/>
                          </a:solidFill>
                          <a:latin typeface="Times New Roman"/>
                        </a:rPr>
                        <a:t>окт</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00" b="1" i="0" u="none" strike="noStrike">
                          <a:solidFill>
                            <a:srgbClr val="000000"/>
                          </a:solidFill>
                          <a:latin typeface="Times New Roman"/>
                        </a:rPr>
                        <a:t>ноя</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00" b="1" i="0" u="none" strike="noStrike">
                          <a:solidFill>
                            <a:srgbClr val="000000"/>
                          </a:solidFill>
                          <a:latin typeface="Times New Roman"/>
                        </a:rPr>
                        <a:t>дек</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0000">
                <a:tc gridSpan="14">
                  <a:txBody>
                    <a:bodyPr/>
                    <a:lstStyle/>
                    <a:p>
                      <a:pPr algn="l" fontAlgn="ctr"/>
                      <a:r>
                        <a:rPr lang="en-US" sz="1000" b="1" i="0" u="none" strike="noStrike" dirty="0" smtClean="0">
                          <a:solidFill>
                            <a:srgbClr val="000000"/>
                          </a:solidFill>
                          <a:latin typeface="Times New Roman"/>
                        </a:rPr>
                        <a:t>             </a:t>
                      </a:r>
                      <a:r>
                        <a:rPr lang="ru-RU" sz="1000" b="1" i="0" u="none" strike="noStrike" dirty="0" smtClean="0">
                          <a:solidFill>
                            <a:srgbClr val="000000"/>
                          </a:solidFill>
                          <a:latin typeface="Times New Roman"/>
                        </a:rPr>
                        <a:t>Компании</a:t>
                      </a:r>
                      <a:r>
                        <a:rPr lang="ru-RU" sz="1000" b="1" i="0" u="none" strike="noStrike" dirty="0">
                          <a:solidFill>
                            <a:srgbClr val="000000"/>
                          </a:solidFill>
                          <a:latin typeface="Times New Roman"/>
                        </a:rPr>
                        <a:t>, планирующие окончание строительства / запуск производства в 2017 </a:t>
                      </a:r>
                      <a:r>
                        <a:rPr lang="ru-RU" sz="1000" b="1" i="0" u="none" strike="noStrike" dirty="0" smtClean="0">
                          <a:solidFill>
                            <a:srgbClr val="000000"/>
                          </a:solidFill>
                          <a:latin typeface="Times New Roman"/>
                        </a:rPr>
                        <a:t>году</a:t>
                      </a:r>
                      <a:endParaRPr lang="ru-RU" sz="1000" b="0" i="0" u="none" strike="noStrike" dirty="0">
                        <a:solidFill>
                          <a:srgbClr val="000000"/>
                        </a:solidFill>
                        <a:latin typeface="Times New Roman"/>
                      </a:endParaRP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ctr"/>
                      <a:endParaRPr lang="ru-RU" sz="400" b="1" i="0" u="none" strike="noStrike" dirty="0">
                        <a:solidFill>
                          <a:srgbClr val="000000"/>
                        </a:solidFill>
                        <a:latin typeface="Times New Roman"/>
                      </a:endParaRP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b"/>
                      <a:endParaRPr lang="ru-RU" sz="400" b="0" i="0" u="none" strike="noStrike" dirty="0">
                        <a:solidFill>
                          <a:srgbClr val="000000"/>
                        </a:solidFill>
                        <a:latin typeface="Times New Roman"/>
                      </a:endParaRPr>
                    </a:p>
                  </a:txBody>
                  <a:tcPr marL="2637" marR="2637" marT="26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b"/>
                      <a:endParaRPr lang="ru-RU" sz="400" b="0" i="0" u="none" strike="noStrike">
                        <a:solidFill>
                          <a:srgbClr val="000000"/>
                        </a:solidFill>
                        <a:latin typeface="Times New Roman"/>
                      </a:endParaRPr>
                    </a:p>
                  </a:txBody>
                  <a:tcPr marL="2637" marR="2637" marT="26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b"/>
                      <a:endParaRPr lang="ru-RU" sz="400" b="0" i="0" u="none" strike="noStrike" dirty="0">
                        <a:solidFill>
                          <a:srgbClr val="000000"/>
                        </a:solidFill>
                        <a:latin typeface="Times New Roman"/>
                      </a:endParaRPr>
                    </a:p>
                  </a:txBody>
                  <a:tcPr marL="2637" marR="2637" marT="26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b"/>
                      <a:endParaRPr lang="ru-RU" sz="400" b="0" i="0" u="none" strike="noStrike">
                        <a:solidFill>
                          <a:srgbClr val="000000"/>
                        </a:solidFill>
                        <a:latin typeface="Times New Roman"/>
                      </a:endParaRPr>
                    </a:p>
                  </a:txBody>
                  <a:tcPr marL="2637" marR="2637" marT="26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b"/>
                      <a:endParaRPr lang="ru-RU" sz="400" b="0" i="0" u="none" strike="noStrike">
                        <a:solidFill>
                          <a:srgbClr val="000000"/>
                        </a:solidFill>
                        <a:latin typeface="Times New Roman"/>
                      </a:endParaRPr>
                    </a:p>
                  </a:txBody>
                  <a:tcPr marL="2637" marR="2637" marT="26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b"/>
                      <a:endParaRPr lang="ru-RU" sz="400" b="0" i="0" u="none" strike="noStrike">
                        <a:solidFill>
                          <a:srgbClr val="000000"/>
                        </a:solidFill>
                        <a:latin typeface="Times New Roman"/>
                      </a:endParaRPr>
                    </a:p>
                  </a:txBody>
                  <a:tcPr marL="2637" marR="2637" marT="26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b"/>
                      <a:endParaRPr lang="ru-RU" sz="400" b="0" i="0" u="none" strike="noStrike" dirty="0">
                        <a:solidFill>
                          <a:srgbClr val="000000"/>
                        </a:solidFill>
                        <a:latin typeface="Times New Roman"/>
                      </a:endParaRPr>
                    </a:p>
                  </a:txBody>
                  <a:tcPr marL="2637" marR="2637" marT="26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b"/>
                      <a:endParaRPr lang="ru-RU" sz="400" b="0" i="0" u="none" strike="noStrike" dirty="0">
                        <a:solidFill>
                          <a:srgbClr val="000000"/>
                        </a:solidFill>
                        <a:latin typeface="Times New Roman"/>
                      </a:endParaRPr>
                    </a:p>
                  </a:txBody>
                  <a:tcPr marL="2637" marR="2637" marT="26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b"/>
                      <a:endParaRPr lang="ru-RU" sz="400" b="0" i="0" u="none" strike="noStrike" dirty="0">
                        <a:solidFill>
                          <a:srgbClr val="000000"/>
                        </a:solidFill>
                        <a:latin typeface="Times New Roman"/>
                      </a:endParaRPr>
                    </a:p>
                  </a:txBody>
                  <a:tcPr marL="2637" marR="2637" marT="26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b"/>
                      <a:endParaRPr lang="ru-RU" sz="400" b="0" i="0" u="none" strike="noStrike" dirty="0">
                        <a:solidFill>
                          <a:srgbClr val="000000"/>
                        </a:solidFill>
                        <a:latin typeface="Times New Roman"/>
                      </a:endParaRPr>
                    </a:p>
                  </a:txBody>
                  <a:tcPr marL="2637" marR="2637" marT="26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b"/>
                      <a:endParaRPr lang="ru-RU" sz="400" b="0" i="0" u="none" strike="noStrike" dirty="0">
                        <a:solidFill>
                          <a:srgbClr val="000000"/>
                        </a:solidFill>
                        <a:latin typeface="Times New Roman"/>
                      </a:endParaRPr>
                    </a:p>
                  </a:txBody>
                  <a:tcPr marL="2637" marR="2637" marT="26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b"/>
                      <a:endParaRPr lang="ru-RU" sz="400" b="0" i="0" u="none" strike="noStrike" dirty="0">
                        <a:solidFill>
                          <a:srgbClr val="000000"/>
                        </a:solidFill>
                        <a:latin typeface="Times New Roman"/>
                      </a:endParaRPr>
                    </a:p>
                  </a:txBody>
                  <a:tcPr marL="2637" marR="2637" marT="26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r>
              <a:tr h="180000">
                <a:tc>
                  <a:txBody>
                    <a:bodyPr/>
                    <a:lstStyle/>
                    <a:p>
                      <a:pPr algn="ctr" fontAlgn="ctr"/>
                      <a:r>
                        <a:rPr lang="ru-RU" sz="1000" b="0" i="0" u="none" strike="noStrike" dirty="0">
                          <a:solidFill>
                            <a:srgbClr val="000000"/>
                          </a:solidFill>
                          <a:latin typeface="Times New Roman"/>
                        </a:rPr>
                        <a:t>1</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ru-RU" sz="1100" b="0" i="0" u="none" strike="noStrike" dirty="0">
                          <a:solidFill>
                            <a:srgbClr val="000000"/>
                          </a:solidFill>
                          <a:latin typeface="Times New Roman"/>
                        </a:rPr>
                        <a:t>АО </a:t>
                      </a:r>
                      <a:r>
                        <a:rPr lang="en-US" sz="1100" b="0" i="0" u="none" strike="noStrike" dirty="0" smtClean="0">
                          <a:solidFill>
                            <a:srgbClr val="000000"/>
                          </a:solidFill>
                          <a:latin typeface="Times New Roman"/>
                        </a:rPr>
                        <a:t>   </a:t>
                      </a:r>
                      <a:r>
                        <a:rPr lang="ru-RU" sz="1100" b="0" i="0" u="none" strike="noStrike" dirty="0" smtClean="0">
                          <a:solidFill>
                            <a:srgbClr val="000000"/>
                          </a:solidFill>
                          <a:latin typeface="Times New Roman"/>
                        </a:rPr>
                        <a:t>"</a:t>
                      </a:r>
                      <a:r>
                        <a:rPr lang="ru-RU" sz="1100" b="0" i="0" u="none" strike="noStrike" dirty="0" err="1">
                          <a:solidFill>
                            <a:srgbClr val="000000"/>
                          </a:solidFill>
                          <a:latin typeface="Times New Roman"/>
                        </a:rPr>
                        <a:t>ПРОМТЕХ-Дубна</a:t>
                      </a:r>
                      <a:r>
                        <a:rPr lang="ru-RU" sz="1100" b="0" i="0" u="none" strike="noStrike" dirty="0">
                          <a:solidFill>
                            <a:srgbClr val="000000"/>
                          </a:solidFill>
                          <a:latin typeface="Times New Roman"/>
                        </a:rPr>
                        <a:t>"</a:t>
                      </a:r>
                    </a:p>
                  </a:txBody>
                  <a:tcPr marL="23732"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15.июн</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4D79B"/>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17.авг</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4D79B"/>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0000">
                <a:tc>
                  <a:txBody>
                    <a:bodyPr/>
                    <a:lstStyle/>
                    <a:p>
                      <a:pPr algn="ctr" fontAlgn="ctr"/>
                      <a:r>
                        <a:rPr lang="ru-RU" sz="1000" b="0" i="0" u="none" strike="noStrike" dirty="0">
                          <a:solidFill>
                            <a:srgbClr val="000000"/>
                          </a:solidFill>
                          <a:latin typeface="Times New Roman"/>
                        </a:rPr>
                        <a:t>2</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ru-RU" sz="1100" b="0" i="0" u="none" strike="noStrike" dirty="0">
                          <a:solidFill>
                            <a:srgbClr val="000000"/>
                          </a:solidFill>
                          <a:latin typeface="Times New Roman"/>
                        </a:rPr>
                        <a:t>ООО "ПАСКАЛЬ МЕДИКАЛ"</a:t>
                      </a:r>
                    </a:p>
                  </a:txBody>
                  <a:tcPr marL="23732"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14.сен</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4D79B"/>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0000">
                <a:tc>
                  <a:txBody>
                    <a:bodyPr/>
                    <a:lstStyle/>
                    <a:p>
                      <a:pPr algn="ctr" fontAlgn="ctr"/>
                      <a:r>
                        <a:rPr lang="ru-RU" sz="1000" b="0" i="0" u="none" strike="noStrike" dirty="0">
                          <a:solidFill>
                            <a:srgbClr val="000000"/>
                          </a:solidFill>
                          <a:latin typeface="Times New Roman"/>
                        </a:rPr>
                        <a:t>3</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ru-RU" sz="1100" b="0" i="0" u="none" strike="noStrike" dirty="0">
                          <a:solidFill>
                            <a:srgbClr val="000000"/>
                          </a:solidFill>
                          <a:latin typeface="Times New Roman"/>
                        </a:rPr>
                        <a:t>ООО "ОЦЭТ"</a:t>
                      </a:r>
                    </a:p>
                  </a:txBody>
                  <a:tcPr marL="23732"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21.сен</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4D79B"/>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0000">
                <a:tc>
                  <a:txBody>
                    <a:bodyPr/>
                    <a:lstStyle/>
                    <a:p>
                      <a:pPr algn="ctr" fontAlgn="ctr"/>
                      <a:r>
                        <a:rPr lang="ru-RU" sz="1000" b="0" i="0" u="none" strike="noStrike" dirty="0">
                          <a:solidFill>
                            <a:srgbClr val="000000"/>
                          </a:solidFill>
                          <a:latin typeface="Times New Roman"/>
                        </a:rPr>
                        <a:t>4</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ru-RU" sz="1100" b="0" i="0" u="none" strike="noStrike" dirty="0">
                          <a:solidFill>
                            <a:srgbClr val="000000"/>
                          </a:solidFill>
                          <a:latin typeface="Times New Roman"/>
                        </a:rPr>
                        <a:t>ООО "РЭМОС"</a:t>
                      </a:r>
                    </a:p>
                  </a:txBody>
                  <a:tcPr marL="23732"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07.дек</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4D79B"/>
                    </a:solidFill>
                  </a:tcPr>
                </a:tc>
              </a:tr>
              <a:tr h="180000">
                <a:tc>
                  <a:txBody>
                    <a:bodyPr/>
                    <a:lstStyle/>
                    <a:p>
                      <a:pPr algn="ctr" fontAlgn="ctr"/>
                      <a:r>
                        <a:rPr lang="ru-RU" sz="1000" b="0" i="0" u="none" strike="noStrike" dirty="0">
                          <a:solidFill>
                            <a:srgbClr val="000000"/>
                          </a:solidFill>
                          <a:latin typeface="Times New Roman"/>
                        </a:rPr>
                        <a:t>5</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ru-RU" sz="1100" b="0" i="0" u="none" strike="noStrike" dirty="0">
                          <a:solidFill>
                            <a:srgbClr val="000000"/>
                          </a:solidFill>
                          <a:latin typeface="Times New Roman"/>
                        </a:rPr>
                        <a:t>ООО </a:t>
                      </a:r>
                      <a:r>
                        <a:rPr lang="en-US" sz="1100" b="0" i="0" u="none" strike="noStrike" dirty="0" smtClean="0">
                          <a:solidFill>
                            <a:srgbClr val="000000"/>
                          </a:solidFill>
                          <a:latin typeface="Times New Roman"/>
                        </a:rPr>
                        <a:t> </a:t>
                      </a:r>
                      <a:r>
                        <a:rPr lang="ru-RU" sz="1100" b="0" i="0" u="none" strike="noStrike" dirty="0" smtClean="0">
                          <a:solidFill>
                            <a:srgbClr val="000000"/>
                          </a:solidFill>
                          <a:latin typeface="Times New Roman"/>
                        </a:rPr>
                        <a:t>МЛТ</a:t>
                      </a:r>
                      <a:endParaRPr lang="ru-RU" sz="1100" b="0" i="0" u="none" strike="noStrike" dirty="0">
                        <a:solidFill>
                          <a:srgbClr val="000000"/>
                        </a:solidFill>
                        <a:latin typeface="Times New Roman"/>
                      </a:endParaRPr>
                    </a:p>
                  </a:txBody>
                  <a:tcPr marL="23732"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14.дек</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4D79B"/>
                    </a:solidFill>
                  </a:tcPr>
                </a:tc>
              </a:tr>
              <a:tr h="180000">
                <a:tc>
                  <a:txBody>
                    <a:bodyPr/>
                    <a:lstStyle/>
                    <a:p>
                      <a:pPr algn="ctr" fontAlgn="ctr"/>
                      <a:r>
                        <a:rPr lang="ru-RU" sz="1000" b="0" i="0" u="none" strike="noStrike" dirty="0">
                          <a:solidFill>
                            <a:srgbClr val="000000"/>
                          </a:solidFill>
                          <a:latin typeface="Times New Roman"/>
                        </a:rPr>
                        <a:t>6</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ru-RU" sz="1100" b="0" i="0" u="none" strike="noStrike" dirty="0">
                          <a:solidFill>
                            <a:srgbClr val="000000"/>
                          </a:solidFill>
                          <a:latin typeface="Times New Roman"/>
                        </a:rPr>
                        <a:t>ООО "ФРЕРУС"</a:t>
                      </a:r>
                    </a:p>
                  </a:txBody>
                  <a:tcPr marL="23732"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20.дек</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4D79B"/>
                    </a:solidFill>
                  </a:tcPr>
                </a:tc>
              </a:tr>
              <a:tr h="180000">
                <a:tc>
                  <a:txBody>
                    <a:bodyPr/>
                    <a:lstStyle/>
                    <a:p>
                      <a:pPr algn="ctr" fontAlgn="ctr"/>
                      <a:r>
                        <a:rPr lang="ru-RU" sz="1000" b="0" i="0" u="none" strike="noStrike" dirty="0">
                          <a:solidFill>
                            <a:srgbClr val="000000"/>
                          </a:solidFill>
                          <a:latin typeface="Times New Roman"/>
                        </a:rPr>
                        <a:t>7</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ru-RU" sz="1100" b="0" i="0" u="none" strike="noStrike" dirty="0">
                          <a:solidFill>
                            <a:srgbClr val="000000"/>
                          </a:solidFill>
                          <a:latin typeface="Times New Roman"/>
                        </a:rPr>
                        <a:t>ООО "НПЦ </a:t>
                      </a:r>
                      <a:r>
                        <a:rPr lang="ru-RU" sz="1100" b="0" i="0" u="none" strike="noStrike" dirty="0" err="1">
                          <a:solidFill>
                            <a:srgbClr val="000000"/>
                          </a:solidFill>
                          <a:latin typeface="Times New Roman"/>
                        </a:rPr>
                        <a:t>ФорМат</a:t>
                      </a:r>
                      <a:r>
                        <a:rPr lang="ru-RU" sz="1100" b="0" i="0" u="none" strike="noStrike" dirty="0">
                          <a:solidFill>
                            <a:srgbClr val="000000"/>
                          </a:solidFill>
                          <a:latin typeface="Times New Roman"/>
                        </a:rPr>
                        <a:t>"</a:t>
                      </a:r>
                    </a:p>
                  </a:txBody>
                  <a:tcPr marL="23732"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21.дек</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4D79B"/>
                    </a:solidFill>
                  </a:tcPr>
                </a:tc>
              </a:tr>
              <a:tr h="180000">
                <a:tc gridSpan="14">
                  <a:txBody>
                    <a:bodyPr/>
                    <a:lstStyle/>
                    <a:p>
                      <a:pPr algn="l" fontAlgn="ctr"/>
                      <a:r>
                        <a:rPr lang="en-US" sz="1000" b="1" i="0" u="none" strike="noStrike" dirty="0" smtClean="0">
                          <a:solidFill>
                            <a:srgbClr val="000000"/>
                          </a:solidFill>
                          <a:latin typeface="Times New Roman"/>
                        </a:rPr>
                        <a:t>              </a:t>
                      </a:r>
                      <a:r>
                        <a:rPr lang="ru-RU" sz="1000" b="1" i="0" u="none" strike="noStrike" dirty="0" smtClean="0">
                          <a:solidFill>
                            <a:srgbClr val="000000"/>
                          </a:solidFill>
                          <a:latin typeface="Times New Roman"/>
                        </a:rPr>
                        <a:t>Компании</a:t>
                      </a:r>
                      <a:r>
                        <a:rPr lang="ru-RU" sz="1000" b="1" i="0" u="none" strike="noStrike" dirty="0">
                          <a:solidFill>
                            <a:srgbClr val="000000"/>
                          </a:solidFill>
                          <a:latin typeface="Times New Roman"/>
                        </a:rPr>
                        <a:t>, планирующие выйти на стройплощадки в 2017 </a:t>
                      </a:r>
                      <a:r>
                        <a:rPr lang="ru-RU" sz="1000" b="1" i="0" u="none" strike="noStrike" dirty="0" smtClean="0">
                          <a:solidFill>
                            <a:srgbClr val="000000"/>
                          </a:solidFill>
                          <a:latin typeface="Times New Roman"/>
                        </a:rPr>
                        <a:t>году</a:t>
                      </a:r>
                      <a:endParaRPr lang="ru-RU" sz="1000" b="0" i="0" u="none" strike="noStrike" dirty="0">
                        <a:solidFill>
                          <a:srgbClr val="000000"/>
                        </a:solidFill>
                        <a:latin typeface="Times New Roman"/>
                      </a:endParaRP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ctr"/>
                      <a:endParaRPr lang="ru-RU" sz="400" b="1" i="0" u="none" strike="noStrike" dirty="0">
                        <a:solidFill>
                          <a:srgbClr val="000000"/>
                        </a:solidFill>
                        <a:latin typeface="Times New Roman"/>
                      </a:endParaRP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ctr"/>
                      <a:endParaRPr lang="ru-RU" sz="400" b="0" i="0" u="none" strike="noStrike" dirty="0">
                        <a:solidFill>
                          <a:srgbClr val="000000"/>
                        </a:solidFill>
                        <a:latin typeface="Times New Roman"/>
                      </a:endParaRP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ctr"/>
                      <a:endParaRPr lang="ru-RU" sz="400" b="0" i="0" u="none" strike="noStrike" dirty="0">
                        <a:solidFill>
                          <a:srgbClr val="000000"/>
                        </a:solidFill>
                        <a:latin typeface="Times New Roman"/>
                      </a:endParaRP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ctr"/>
                      <a:endParaRPr lang="ru-RU" sz="400" b="0" i="0" u="none" strike="noStrike" dirty="0">
                        <a:solidFill>
                          <a:srgbClr val="000000"/>
                        </a:solidFill>
                        <a:latin typeface="Times New Roman"/>
                      </a:endParaRP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ctr"/>
                      <a:endParaRPr lang="ru-RU" sz="400" b="0" i="0" u="none" strike="noStrike" dirty="0">
                        <a:solidFill>
                          <a:srgbClr val="000000"/>
                        </a:solidFill>
                        <a:latin typeface="Times New Roman"/>
                      </a:endParaRP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ctr"/>
                      <a:endParaRPr lang="ru-RU" sz="400" b="0" i="0" u="none" strike="noStrike" dirty="0">
                        <a:solidFill>
                          <a:srgbClr val="000000"/>
                        </a:solidFill>
                        <a:latin typeface="Times New Roman"/>
                      </a:endParaRP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ctr"/>
                      <a:endParaRPr lang="ru-RU" sz="400" b="0" i="0" u="none" strike="noStrike" dirty="0">
                        <a:solidFill>
                          <a:srgbClr val="000000"/>
                        </a:solidFill>
                        <a:latin typeface="Times New Roman"/>
                      </a:endParaRP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ctr"/>
                      <a:endParaRPr lang="ru-RU" sz="400" b="0" i="0" u="none" strike="noStrike" dirty="0">
                        <a:solidFill>
                          <a:srgbClr val="000000"/>
                        </a:solidFill>
                        <a:latin typeface="Times New Roman"/>
                      </a:endParaRP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ctr"/>
                      <a:endParaRPr lang="ru-RU" sz="400" b="0" i="0" u="none" strike="noStrike" dirty="0">
                        <a:solidFill>
                          <a:srgbClr val="000000"/>
                        </a:solidFill>
                        <a:latin typeface="Times New Roman"/>
                      </a:endParaRP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ctr"/>
                      <a:endParaRPr lang="ru-RU" sz="400" b="0" i="0" u="none" strike="noStrike" dirty="0">
                        <a:solidFill>
                          <a:srgbClr val="000000"/>
                        </a:solidFill>
                        <a:latin typeface="Times New Roman"/>
                      </a:endParaRP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ctr"/>
                      <a:endParaRPr lang="ru-RU" sz="400" b="0" i="0" u="none" strike="noStrike" dirty="0">
                        <a:solidFill>
                          <a:srgbClr val="000000"/>
                        </a:solidFill>
                        <a:latin typeface="Times New Roman"/>
                      </a:endParaRP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ctr"/>
                      <a:endParaRPr lang="ru-RU" sz="400" b="0" i="0" u="none" strike="noStrike" dirty="0">
                        <a:solidFill>
                          <a:srgbClr val="000000"/>
                        </a:solidFill>
                        <a:latin typeface="Times New Roman"/>
                      </a:endParaRP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ctr"/>
                      <a:endParaRPr lang="ru-RU" sz="400" b="0" i="0" u="none" strike="noStrike" dirty="0">
                        <a:solidFill>
                          <a:srgbClr val="000000"/>
                        </a:solidFill>
                        <a:latin typeface="Times New Roman"/>
                      </a:endParaRP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r>
              <a:tr h="180000">
                <a:tc>
                  <a:txBody>
                    <a:bodyPr/>
                    <a:lstStyle/>
                    <a:p>
                      <a:pPr algn="ctr" fontAlgn="ctr"/>
                      <a:r>
                        <a:rPr lang="ru-RU" sz="1000" b="0" i="0" u="none" strike="noStrike" dirty="0">
                          <a:solidFill>
                            <a:srgbClr val="000000"/>
                          </a:solidFill>
                          <a:latin typeface="Times New Roman"/>
                        </a:rPr>
                        <a:t>1</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ru-RU" sz="1100" b="0" i="0" u="none" strike="noStrike" dirty="0">
                          <a:solidFill>
                            <a:srgbClr val="000000"/>
                          </a:solidFill>
                          <a:latin typeface="Times New Roman"/>
                        </a:rPr>
                        <a:t>АО </a:t>
                      </a:r>
                      <a:r>
                        <a:rPr lang="en-US" sz="1100" b="0" i="0" u="none" strike="noStrike" dirty="0" smtClean="0">
                          <a:solidFill>
                            <a:srgbClr val="000000"/>
                          </a:solidFill>
                          <a:latin typeface="Times New Roman"/>
                        </a:rPr>
                        <a:t>   </a:t>
                      </a:r>
                      <a:r>
                        <a:rPr lang="ru-RU" sz="1100" b="0" i="0" u="none" strike="noStrike" dirty="0" smtClean="0">
                          <a:solidFill>
                            <a:srgbClr val="000000"/>
                          </a:solidFill>
                          <a:latin typeface="Times New Roman"/>
                        </a:rPr>
                        <a:t>"</a:t>
                      </a:r>
                      <a:r>
                        <a:rPr lang="ru-RU" sz="1100" b="0" i="0" u="none" strike="noStrike" dirty="0" err="1">
                          <a:solidFill>
                            <a:srgbClr val="000000"/>
                          </a:solidFill>
                          <a:latin typeface="Times New Roman"/>
                        </a:rPr>
                        <a:t>ПРОМТЕХ-Дубна</a:t>
                      </a:r>
                      <a:r>
                        <a:rPr lang="ru-RU" sz="1100" b="0" i="0" u="none" strike="noStrike" dirty="0">
                          <a:solidFill>
                            <a:srgbClr val="000000"/>
                          </a:solidFill>
                          <a:latin typeface="Times New Roman"/>
                        </a:rPr>
                        <a:t>"</a:t>
                      </a:r>
                    </a:p>
                  </a:txBody>
                  <a:tcPr marL="23732"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28.апр</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0000">
                <a:tc>
                  <a:txBody>
                    <a:bodyPr/>
                    <a:lstStyle/>
                    <a:p>
                      <a:pPr algn="ctr" fontAlgn="ctr"/>
                      <a:r>
                        <a:rPr lang="ru-RU" sz="1000" b="0" i="0" u="none" strike="noStrike">
                          <a:solidFill>
                            <a:srgbClr val="000000"/>
                          </a:solidFill>
                          <a:latin typeface="Times New Roman"/>
                        </a:rPr>
                        <a:t>2</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ru-RU" sz="1100" b="0" i="0" u="none" strike="noStrike" dirty="0">
                          <a:solidFill>
                            <a:srgbClr val="000000"/>
                          </a:solidFill>
                          <a:latin typeface="Times New Roman"/>
                        </a:rPr>
                        <a:t>ООО "Гранат </a:t>
                      </a:r>
                      <a:r>
                        <a:rPr lang="ru-RU" sz="1100" b="0" i="0" u="none" strike="noStrike" dirty="0" err="1">
                          <a:solidFill>
                            <a:srgbClr val="000000"/>
                          </a:solidFill>
                          <a:latin typeface="Times New Roman"/>
                        </a:rPr>
                        <a:t>Био</a:t>
                      </a:r>
                      <a:r>
                        <a:rPr lang="ru-RU" sz="1100" b="0" i="0" u="none" strike="noStrike" dirty="0">
                          <a:solidFill>
                            <a:srgbClr val="000000"/>
                          </a:solidFill>
                          <a:latin typeface="Times New Roman"/>
                        </a:rPr>
                        <a:t> Тех"</a:t>
                      </a:r>
                    </a:p>
                  </a:txBody>
                  <a:tcPr marL="23732"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11.апр</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0000">
                <a:tc>
                  <a:txBody>
                    <a:bodyPr/>
                    <a:lstStyle/>
                    <a:p>
                      <a:pPr algn="ctr" fontAlgn="ctr"/>
                      <a:r>
                        <a:rPr lang="ru-RU" sz="1000" b="0" i="0" u="none" strike="noStrike" dirty="0">
                          <a:solidFill>
                            <a:srgbClr val="000000"/>
                          </a:solidFill>
                          <a:latin typeface="Times New Roman"/>
                        </a:rPr>
                        <a:t>3</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ru-RU" sz="1100" b="0" i="0" u="none" strike="noStrike" dirty="0">
                          <a:solidFill>
                            <a:srgbClr val="000000"/>
                          </a:solidFill>
                          <a:latin typeface="Times New Roman"/>
                        </a:rPr>
                        <a:t>ООО "ПСК </a:t>
                      </a:r>
                      <a:r>
                        <a:rPr lang="ru-RU" sz="1100" b="0" i="0" u="none" strike="noStrike" dirty="0" err="1">
                          <a:solidFill>
                            <a:srgbClr val="000000"/>
                          </a:solidFill>
                          <a:latin typeface="Times New Roman"/>
                        </a:rPr>
                        <a:t>Фарма</a:t>
                      </a:r>
                      <a:r>
                        <a:rPr lang="ru-RU" sz="1100" b="0" i="0" u="none" strike="noStrike" dirty="0">
                          <a:solidFill>
                            <a:srgbClr val="000000"/>
                          </a:solidFill>
                          <a:latin typeface="Times New Roman"/>
                        </a:rPr>
                        <a:t>"</a:t>
                      </a:r>
                    </a:p>
                  </a:txBody>
                  <a:tcPr marL="23732"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20.апр</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0000">
                <a:tc>
                  <a:txBody>
                    <a:bodyPr/>
                    <a:lstStyle/>
                    <a:p>
                      <a:pPr algn="ctr" fontAlgn="ctr"/>
                      <a:r>
                        <a:rPr lang="ru-RU" sz="1000" b="0" i="0" u="none" strike="noStrike" dirty="0">
                          <a:solidFill>
                            <a:srgbClr val="000000"/>
                          </a:solidFill>
                          <a:latin typeface="Times New Roman"/>
                        </a:rPr>
                        <a:t>4</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ru-RU" sz="1100" b="0" i="0" u="none" strike="noStrike" dirty="0">
                          <a:solidFill>
                            <a:srgbClr val="000000"/>
                          </a:solidFill>
                          <a:latin typeface="Times New Roman"/>
                        </a:rPr>
                        <a:t>ООО "Фабрика радиотерапевтической техники"</a:t>
                      </a:r>
                    </a:p>
                  </a:txBody>
                  <a:tcPr marL="23732"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18.май</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0000">
                <a:tc>
                  <a:txBody>
                    <a:bodyPr/>
                    <a:lstStyle/>
                    <a:p>
                      <a:pPr algn="ctr" fontAlgn="ctr"/>
                      <a:r>
                        <a:rPr lang="ru-RU" sz="1000" b="0" i="0" u="none" strike="noStrike" dirty="0">
                          <a:solidFill>
                            <a:srgbClr val="000000"/>
                          </a:solidFill>
                          <a:latin typeface="Times New Roman"/>
                        </a:rPr>
                        <a:t>5</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ru-RU" sz="1100" b="0" i="0" u="none" strike="noStrike" dirty="0">
                          <a:solidFill>
                            <a:srgbClr val="000000"/>
                          </a:solidFill>
                          <a:latin typeface="Times New Roman"/>
                        </a:rPr>
                        <a:t>ООО "НПЦ </a:t>
                      </a:r>
                      <a:r>
                        <a:rPr lang="ru-RU" sz="1100" b="0" i="0" u="none" strike="noStrike" dirty="0" err="1">
                          <a:solidFill>
                            <a:srgbClr val="000000"/>
                          </a:solidFill>
                          <a:latin typeface="Times New Roman"/>
                        </a:rPr>
                        <a:t>ФорМат</a:t>
                      </a:r>
                      <a:r>
                        <a:rPr lang="ru-RU" sz="1100" b="0" i="0" u="none" strike="noStrike" dirty="0">
                          <a:solidFill>
                            <a:srgbClr val="000000"/>
                          </a:solidFill>
                          <a:latin typeface="Times New Roman"/>
                        </a:rPr>
                        <a:t>"</a:t>
                      </a:r>
                    </a:p>
                  </a:txBody>
                  <a:tcPr marL="23732"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25.май</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0000">
                <a:tc>
                  <a:txBody>
                    <a:bodyPr/>
                    <a:lstStyle/>
                    <a:p>
                      <a:pPr algn="ctr" fontAlgn="ctr"/>
                      <a:r>
                        <a:rPr lang="ru-RU" sz="1000" b="0" i="0" u="none" strike="noStrike" dirty="0">
                          <a:solidFill>
                            <a:srgbClr val="000000"/>
                          </a:solidFill>
                          <a:latin typeface="Times New Roman"/>
                        </a:rPr>
                        <a:t>6</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ru-RU" sz="1100" b="0" i="0" u="none" strike="noStrike" dirty="0">
                          <a:solidFill>
                            <a:srgbClr val="000000"/>
                          </a:solidFill>
                          <a:latin typeface="Times New Roman"/>
                        </a:rPr>
                        <a:t>ООО "Фабрика ультразвукового оборудования </a:t>
                      </a:r>
                      <a:r>
                        <a:rPr lang="ru-RU" sz="1100" b="0" i="0" u="none" strike="noStrike" dirty="0" err="1">
                          <a:solidFill>
                            <a:srgbClr val="000000"/>
                          </a:solidFill>
                          <a:latin typeface="Times New Roman"/>
                        </a:rPr>
                        <a:t>ПСБ-Галс</a:t>
                      </a:r>
                      <a:r>
                        <a:rPr lang="ru-RU" sz="1100" b="0" i="0" u="none" strike="noStrike" dirty="0">
                          <a:solidFill>
                            <a:srgbClr val="000000"/>
                          </a:solidFill>
                          <a:latin typeface="Times New Roman"/>
                        </a:rPr>
                        <a:t>"</a:t>
                      </a:r>
                    </a:p>
                  </a:txBody>
                  <a:tcPr marL="23732"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08.июн</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0000">
                <a:tc>
                  <a:txBody>
                    <a:bodyPr/>
                    <a:lstStyle/>
                    <a:p>
                      <a:pPr algn="ctr" fontAlgn="ctr"/>
                      <a:r>
                        <a:rPr lang="ru-RU" sz="1000" b="0" i="0" u="none" strike="noStrike" dirty="0">
                          <a:solidFill>
                            <a:srgbClr val="000000"/>
                          </a:solidFill>
                          <a:latin typeface="Times New Roman"/>
                        </a:rPr>
                        <a:t>7</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ru-RU" sz="1100" b="0" i="0" u="none" strike="noStrike" dirty="0">
                          <a:solidFill>
                            <a:srgbClr val="000000"/>
                          </a:solidFill>
                          <a:latin typeface="Times New Roman"/>
                        </a:rPr>
                        <a:t>ООО "</a:t>
                      </a:r>
                      <a:r>
                        <a:rPr lang="ru-RU" sz="1100" b="0" i="0" u="none" strike="noStrike" dirty="0" err="1">
                          <a:solidFill>
                            <a:srgbClr val="000000"/>
                          </a:solidFill>
                          <a:latin typeface="Times New Roman"/>
                        </a:rPr>
                        <a:t>РобустКрашер</a:t>
                      </a:r>
                      <a:r>
                        <a:rPr lang="ru-RU" sz="1100" b="0" i="0" u="none" strike="noStrike" dirty="0">
                          <a:solidFill>
                            <a:srgbClr val="000000"/>
                          </a:solidFill>
                          <a:latin typeface="Times New Roman"/>
                        </a:rPr>
                        <a:t>"</a:t>
                      </a:r>
                    </a:p>
                  </a:txBody>
                  <a:tcPr marL="23732"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12.окт</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0000">
                <a:tc>
                  <a:txBody>
                    <a:bodyPr/>
                    <a:lstStyle/>
                    <a:p>
                      <a:pPr algn="ctr" fontAlgn="ctr"/>
                      <a:r>
                        <a:rPr lang="ru-RU" sz="1000" b="0" i="0" u="none" strike="noStrike" dirty="0">
                          <a:solidFill>
                            <a:srgbClr val="000000"/>
                          </a:solidFill>
                          <a:latin typeface="Times New Roman"/>
                        </a:rPr>
                        <a:t>8</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ru-RU" sz="1100" b="0" i="0" u="none" strike="noStrike" dirty="0">
                          <a:solidFill>
                            <a:srgbClr val="000000"/>
                          </a:solidFill>
                          <a:latin typeface="Times New Roman"/>
                        </a:rPr>
                        <a:t>ООО "</a:t>
                      </a:r>
                      <a:r>
                        <a:rPr lang="ru-RU" sz="1100" b="0" i="0" u="none" strike="noStrike" dirty="0" err="1">
                          <a:solidFill>
                            <a:srgbClr val="000000"/>
                          </a:solidFill>
                          <a:latin typeface="Times New Roman"/>
                        </a:rPr>
                        <a:t>Кавиар</a:t>
                      </a:r>
                      <a:r>
                        <a:rPr lang="ru-RU" sz="1100" b="0" i="0" u="none" strike="noStrike" dirty="0">
                          <a:solidFill>
                            <a:srgbClr val="000000"/>
                          </a:solidFill>
                          <a:latin typeface="Times New Roman"/>
                        </a:rPr>
                        <a:t> Биосистем"</a:t>
                      </a:r>
                    </a:p>
                  </a:txBody>
                  <a:tcPr marL="23732"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22.июн</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0000">
                <a:tc>
                  <a:txBody>
                    <a:bodyPr/>
                    <a:lstStyle/>
                    <a:p>
                      <a:pPr algn="ctr" fontAlgn="ctr"/>
                      <a:r>
                        <a:rPr lang="ru-RU" sz="1000" b="0" i="0" u="none" strike="noStrike" dirty="0">
                          <a:solidFill>
                            <a:srgbClr val="000000"/>
                          </a:solidFill>
                          <a:latin typeface="Times New Roman"/>
                        </a:rPr>
                        <a:t>9</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ru-RU" sz="1100" b="0" i="0" u="none" strike="noStrike" dirty="0">
                          <a:solidFill>
                            <a:srgbClr val="000000"/>
                          </a:solidFill>
                          <a:latin typeface="Times New Roman"/>
                        </a:rPr>
                        <a:t>ООО "Биомедицинская компания"</a:t>
                      </a:r>
                    </a:p>
                  </a:txBody>
                  <a:tcPr marL="23732"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06.июл</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0000">
                <a:tc>
                  <a:txBody>
                    <a:bodyPr/>
                    <a:lstStyle/>
                    <a:p>
                      <a:pPr algn="ctr" fontAlgn="ctr"/>
                      <a:r>
                        <a:rPr lang="ru-RU" sz="1000" b="0" i="0" u="none" strike="noStrike" dirty="0">
                          <a:solidFill>
                            <a:srgbClr val="000000"/>
                          </a:solidFill>
                          <a:latin typeface="Times New Roman"/>
                        </a:rPr>
                        <a:t>10</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ru-RU" sz="1100" b="0" i="0" u="none" strike="noStrike" dirty="0">
                          <a:solidFill>
                            <a:srgbClr val="000000"/>
                          </a:solidFill>
                          <a:latin typeface="Times New Roman"/>
                        </a:rPr>
                        <a:t>ООО "</a:t>
                      </a:r>
                      <a:r>
                        <a:rPr lang="ru-RU" sz="1100" b="0" i="0" u="none" strike="noStrike" dirty="0" err="1">
                          <a:solidFill>
                            <a:srgbClr val="000000"/>
                          </a:solidFill>
                          <a:latin typeface="Times New Roman"/>
                        </a:rPr>
                        <a:t>Биофармлаб</a:t>
                      </a:r>
                      <a:r>
                        <a:rPr lang="ru-RU" sz="1100" b="0" i="0" u="none" strike="noStrike" dirty="0">
                          <a:solidFill>
                            <a:srgbClr val="000000"/>
                          </a:solidFill>
                          <a:latin typeface="Times New Roman"/>
                        </a:rPr>
                        <a:t>"</a:t>
                      </a:r>
                    </a:p>
                  </a:txBody>
                  <a:tcPr marL="23732"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13.июл</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0000">
                <a:tc>
                  <a:txBody>
                    <a:bodyPr/>
                    <a:lstStyle/>
                    <a:p>
                      <a:pPr algn="ctr" fontAlgn="ctr"/>
                      <a:r>
                        <a:rPr lang="ru-RU" sz="1000" b="0" i="0" u="none" strike="noStrike" dirty="0">
                          <a:solidFill>
                            <a:srgbClr val="000000"/>
                          </a:solidFill>
                          <a:latin typeface="Times New Roman"/>
                        </a:rPr>
                        <a:t>11</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ru-RU" sz="1100" b="0" i="0" u="none" strike="noStrike" dirty="0">
                          <a:solidFill>
                            <a:srgbClr val="000000"/>
                          </a:solidFill>
                          <a:latin typeface="Times New Roman"/>
                        </a:rPr>
                        <a:t>ООО "РИДИКО"</a:t>
                      </a:r>
                    </a:p>
                  </a:txBody>
                  <a:tcPr marL="23732"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07.сен</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0000">
                <a:tc>
                  <a:txBody>
                    <a:bodyPr/>
                    <a:lstStyle/>
                    <a:p>
                      <a:pPr algn="ctr" fontAlgn="ctr"/>
                      <a:r>
                        <a:rPr lang="ru-RU" sz="1000" b="0" i="0" u="none" strike="noStrike" dirty="0">
                          <a:solidFill>
                            <a:srgbClr val="000000"/>
                          </a:solidFill>
                          <a:latin typeface="Times New Roman"/>
                        </a:rPr>
                        <a:t>12</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ru-RU" sz="1100" b="0" i="0" u="none" strike="noStrike" dirty="0">
                          <a:solidFill>
                            <a:srgbClr val="000000"/>
                          </a:solidFill>
                          <a:latin typeface="Times New Roman"/>
                        </a:rPr>
                        <a:t>ООО "</a:t>
                      </a:r>
                      <a:r>
                        <a:rPr lang="ru-RU" sz="1100" b="0" i="0" u="none" strike="noStrike" dirty="0" err="1">
                          <a:solidFill>
                            <a:srgbClr val="000000"/>
                          </a:solidFill>
                          <a:latin typeface="Times New Roman"/>
                        </a:rPr>
                        <a:t>Техград-Русь-Коннектор</a:t>
                      </a:r>
                      <a:r>
                        <a:rPr lang="ru-RU" sz="1100" b="0" i="0" u="none" strike="noStrike" dirty="0">
                          <a:solidFill>
                            <a:srgbClr val="000000"/>
                          </a:solidFill>
                          <a:latin typeface="Times New Roman"/>
                        </a:rPr>
                        <a:t> 8"</a:t>
                      </a:r>
                    </a:p>
                  </a:txBody>
                  <a:tcPr marL="23732"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20.июл</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0000">
                <a:tc>
                  <a:txBody>
                    <a:bodyPr/>
                    <a:lstStyle/>
                    <a:p>
                      <a:pPr algn="ctr" fontAlgn="ctr"/>
                      <a:r>
                        <a:rPr lang="ru-RU" sz="1000" b="0" i="0" u="none" strike="noStrike" dirty="0">
                          <a:solidFill>
                            <a:srgbClr val="000000"/>
                          </a:solidFill>
                          <a:latin typeface="Times New Roman"/>
                        </a:rPr>
                        <a:t>13</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ru-RU" sz="1100" b="0" i="0" u="none" strike="noStrike" dirty="0">
                          <a:solidFill>
                            <a:srgbClr val="000000"/>
                          </a:solidFill>
                          <a:latin typeface="Times New Roman"/>
                        </a:rPr>
                        <a:t>ООО "</a:t>
                      </a:r>
                      <a:r>
                        <a:rPr lang="ru-RU" sz="1100" b="0" i="0" u="none" strike="noStrike" dirty="0" err="1">
                          <a:solidFill>
                            <a:srgbClr val="000000"/>
                          </a:solidFill>
                          <a:latin typeface="Times New Roman"/>
                        </a:rPr>
                        <a:t>ТЭК-электроникс</a:t>
                      </a:r>
                      <a:r>
                        <a:rPr lang="ru-RU" sz="1100" b="0" i="0" u="none" strike="noStrike" dirty="0">
                          <a:solidFill>
                            <a:srgbClr val="000000"/>
                          </a:solidFill>
                          <a:latin typeface="Times New Roman"/>
                        </a:rPr>
                        <a:t>"</a:t>
                      </a:r>
                    </a:p>
                  </a:txBody>
                  <a:tcPr marL="23732"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27.июл</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0000">
                <a:tc>
                  <a:txBody>
                    <a:bodyPr/>
                    <a:lstStyle/>
                    <a:p>
                      <a:pPr algn="ctr" fontAlgn="ctr"/>
                      <a:r>
                        <a:rPr lang="ru-RU" sz="1000" b="0" i="0" u="none" strike="noStrike" dirty="0">
                          <a:solidFill>
                            <a:srgbClr val="000000"/>
                          </a:solidFill>
                          <a:latin typeface="Times New Roman"/>
                        </a:rPr>
                        <a:t>14</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ru-RU" sz="1100" b="0" i="0" u="none" strike="noStrike" dirty="0">
                          <a:solidFill>
                            <a:srgbClr val="000000"/>
                          </a:solidFill>
                          <a:latin typeface="Times New Roman"/>
                        </a:rPr>
                        <a:t>ООО "Новые Технологии"</a:t>
                      </a:r>
                    </a:p>
                  </a:txBody>
                  <a:tcPr marL="23732"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10.авг</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0000">
                <a:tc>
                  <a:txBody>
                    <a:bodyPr/>
                    <a:lstStyle/>
                    <a:p>
                      <a:pPr algn="ctr" fontAlgn="ctr"/>
                      <a:r>
                        <a:rPr lang="ru-RU" sz="1000" b="0" i="0" u="none" strike="noStrike" dirty="0">
                          <a:solidFill>
                            <a:srgbClr val="000000"/>
                          </a:solidFill>
                          <a:latin typeface="Times New Roman"/>
                        </a:rPr>
                        <a:t>15</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ru-RU" sz="1100" b="0" i="0" u="none" strike="noStrike" dirty="0">
                          <a:solidFill>
                            <a:srgbClr val="000000"/>
                          </a:solidFill>
                          <a:latin typeface="Times New Roman"/>
                        </a:rPr>
                        <a:t>ООО "Завод автомобильных подшипников № 1"</a:t>
                      </a:r>
                    </a:p>
                  </a:txBody>
                  <a:tcPr marL="23732"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17.авг</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0000">
                <a:tc>
                  <a:txBody>
                    <a:bodyPr/>
                    <a:lstStyle/>
                    <a:p>
                      <a:pPr algn="ctr" fontAlgn="ctr"/>
                      <a:r>
                        <a:rPr lang="ru-RU" sz="1000" b="0" i="0" u="none" strike="noStrike">
                          <a:solidFill>
                            <a:srgbClr val="000000"/>
                          </a:solidFill>
                          <a:latin typeface="Times New Roman"/>
                        </a:rPr>
                        <a:t>16</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ru-RU" sz="1100" b="0" i="0" u="none" strike="noStrike" dirty="0">
                          <a:solidFill>
                            <a:srgbClr val="000000"/>
                          </a:solidFill>
                          <a:latin typeface="Times New Roman"/>
                        </a:rPr>
                        <a:t>ООО "НПП Патриот"</a:t>
                      </a:r>
                    </a:p>
                  </a:txBody>
                  <a:tcPr marL="23732"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24.авг</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0000">
                <a:tc>
                  <a:txBody>
                    <a:bodyPr/>
                    <a:lstStyle/>
                    <a:p>
                      <a:pPr algn="ctr" fontAlgn="ctr"/>
                      <a:r>
                        <a:rPr lang="ru-RU" sz="1000" b="0" i="0" u="none" strike="noStrike">
                          <a:solidFill>
                            <a:srgbClr val="000000"/>
                          </a:solidFill>
                          <a:latin typeface="Times New Roman"/>
                        </a:rPr>
                        <a:t>17</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ru-RU" sz="1100" b="0" i="0" u="none" strike="noStrike" dirty="0">
                          <a:solidFill>
                            <a:srgbClr val="000000"/>
                          </a:solidFill>
                          <a:latin typeface="Times New Roman"/>
                        </a:rPr>
                        <a:t>ООО "</a:t>
                      </a:r>
                      <a:r>
                        <a:rPr lang="ru-RU" sz="1100" b="0" i="0" u="none" strike="noStrike" dirty="0" err="1">
                          <a:solidFill>
                            <a:srgbClr val="000000"/>
                          </a:solidFill>
                          <a:latin typeface="Times New Roman"/>
                        </a:rPr>
                        <a:t>Эйлитон</a:t>
                      </a:r>
                      <a:r>
                        <a:rPr lang="ru-RU" sz="1100" b="0" i="0" u="none" strike="noStrike" dirty="0">
                          <a:solidFill>
                            <a:srgbClr val="000000"/>
                          </a:solidFill>
                          <a:latin typeface="Times New Roman"/>
                        </a:rPr>
                        <a:t>"</a:t>
                      </a:r>
                    </a:p>
                  </a:txBody>
                  <a:tcPr marL="23732"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16.ноя</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0000">
                <a:tc>
                  <a:txBody>
                    <a:bodyPr/>
                    <a:lstStyle/>
                    <a:p>
                      <a:pPr algn="ctr" fontAlgn="ctr"/>
                      <a:r>
                        <a:rPr lang="ru-RU" sz="1000" b="0" i="0" u="none" strike="noStrike" dirty="0">
                          <a:solidFill>
                            <a:srgbClr val="000000"/>
                          </a:solidFill>
                          <a:latin typeface="Times New Roman"/>
                        </a:rPr>
                        <a:t>18</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ru-RU" sz="1100" b="0" i="0" u="none" strike="noStrike" dirty="0">
                          <a:solidFill>
                            <a:srgbClr val="000000"/>
                          </a:solidFill>
                          <a:latin typeface="Times New Roman"/>
                        </a:rPr>
                        <a:t>ООО "ВАЙБОС"</a:t>
                      </a:r>
                    </a:p>
                  </a:txBody>
                  <a:tcPr marL="23732"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24.авг</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dirty="0">
                          <a:solidFill>
                            <a:srgbClr val="000000"/>
                          </a:solidFill>
                          <a:latin typeface="Times New Roman"/>
                        </a:rPr>
                        <a:t> </a:t>
                      </a:r>
                    </a:p>
                  </a:txBody>
                  <a:tcPr marL="2637" marR="2637" marT="26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 xmlns:p14="http://schemas.microsoft.com/office/powerpoint/2010/main" val="127903790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dxK.04qETE2UHBnEjQVcN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dxK.04qETE2UHBnEjQVcN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RB8.lYDeEWTPepbkWFXe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dxK.04qETE2UHBnEjQVcN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dxK.04qETE2UHBnEjQVcN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dxK.04qETE2UHBnEjQVcNw"/>
</p:tagLst>
</file>

<file path=ppt/tags/tag7.xml><?xml version="1.0" encoding="utf-8"?>
<p:tagLst xmlns:a="http://schemas.openxmlformats.org/drawingml/2006/main" xmlns:r="http://schemas.openxmlformats.org/officeDocument/2006/relationships" xmlns:p="http://schemas.openxmlformats.org/presentationml/2006/main">
  <p:tag name="NAME" val="McK Disclaimer"/>
  <p:tag name="RESIZE" val="Yes"/>
  <p:tag name="LLEFT" val=" 210.125"/>
  <p:tag name="LTOP" val=" 469.875"/>
</p:tagLst>
</file>

<file path=ppt/theme/theme1.xml><?xml version="1.0" encoding="utf-8"?>
<a:theme xmlns:a="http://schemas.openxmlformats.org/drawingml/2006/main" name="Тема1">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1_Universal Template_RU">
      <a:majorFont>
        <a:latin typeface="Arial"/>
        <a:ea typeface=""/>
        <a:cs typeface="Arial"/>
      </a:majorFont>
      <a:minorFont>
        <a:latin typeface="Arial"/>
        <a:ea typeface=""/>
        <a:cs typeface="Arial"/>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1"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1" u="none" strike="noStrike" cap="none" normalizeH="0" baseline="0" smtClean="0">
            <a:ln>
              <a:noFill/>
            </a:ln>
            <a:solidFill>
              <a:schemeClr val="tx1"/>
            </a:solidFill>
            <a:effectLst/>
            <a:latin typeface="Arial" charset="0"/>
          </a:defRPr>
        </a:defPPr>
      </a:lstStyle>
    </a:lnDef>
  </a:objectDefaults>
  <a:extraClrSchemeLst>
    <a:extraClrScheme>
      <a:clrScheme name="1_Universal Template_RU 1">
        <a:dk1>
          <a:srgbClr val="000000"/>
        </a:dk1>
        <a:lt1>
          <a:srgbClr val="FFFFFF"/>
        </a:lt1>
        <a:dk2>
          <a:srgbClr val="000000"/>
        </a:dk2>
        <a:lt2>
          <a:srgbClr val="FFFFFF"/>
        </a:lt2>
        <a:accent1>
          <a:srgbClr val="FFFFFF"/>
        </a:accent1>
        <a:accent2>
          <a:srgbClr val="D0D0D0"/>
        </a:accent2>
        <a:accent3>
          <a:srgbClr val="FFFFFF"/>
        </a:accent3>
        <a:accent4>
          <a:srgbClr val="000000"/>
        </a:accent4>
        <a:accent5>
          <a:srgbClr val="FFFFFF"/>
        </a:accent5>
        <a:accent6>
          <a:srgbClr val="BCBCBC"/>
        </a:accent6>
        <a:hlink>
          <a:srgbClr val="909090"/>
        </a:hlink>
        <a:folHlink>
          <a:srgbClr val="606060"/>
        </a:folHlink>
      </a:clrScheme>
      <a:clrMap bg1="lt1" tx1="dk1" bg2="lt2" tx2="dk2" accent1="accent1" accent2="accent2" accent3="accent3" accent4="accent4" accent5="accent5" accent6="accent6" hlink="hlink" folHlink="folHlink"/>
    </a:extraClrScheme>
    <a:extraClrScheme>
      <a:clrScheme name="1_Universal Template_RU 2">
        <a:dk1>
          <a:srgbClr val="000000"/>
        </a:dk1>
        <a:lt1>
          <a:srgbClr val="FFFFFF"/>
        </a:lt1>
        <a:dk2>
          <a:srgbClr val="002960"/>
        </a:dk2>
        <a:lt2>
          <a:srgbClr val="FFFFFF"/>
        </a:lt2>
        <a:accent1>
          <a:srgbClr val="C7E0FB"/>
        </a:accent1>
        <a:accent2>
          <a:srgbClr val="91B0FF"/>
        </a:accent2>
        <a:accent3>
          <a:srgbClr val="FFFFFF"/>
        </a:accent3>
        <a:accent4>
          <a:srgbClr val="000000"/>
        </a:accent4>
        <a:accent5>
          <a:srgbClr val="E0EDFD"/>
        </a:accent5>
        <a:accent6>
          <a:srgbClr val="839FE7"/>
        </a:accent6>
        <a:hlink>
          <a:srgbClr val="0066CC"/>
        </a:hlink>
        <a:folHlink>
          <a:srgbClr val="002960"/>
        </a:folHlink>
      </a:clrScheme>
      <a:clrMap bg1="lt1" tx1="dk1" bg2="lt2" tx2="dk2" accent1="accent1" accent2="accent2" accent3="accent3" accent4="accent4" accent5="accent5" accent6="accent6" hlink="hlink" folHlink="folHlink"/>
    </a:extraClrScheme>
    <a:extraClrScheme>
      <a:clrScheme name="1_Universal Template_RU 3">
        <a:dk1>
          <a:srgbClr val="002960"/>
        </a:dk1>
        <a:lt1>
          <a:srgbClr val="FFFFFF"/>
        </a:lt1>
        <a:dk2>
          <a:srgbClr val="002960"/>
        </a:dk2>
        <a:lt2>
          <a:srgbClr val="FFBE3D"/>
        </a:lt2>
        <a:accent1>
          <a:srgbClr val="0066CC"/>
        </a:accent1>
        <a:accent2>
          <a:srgbClr val="5F8DFF"/>
        </a:accent2>
        <a:accent3>
          <a:srgbClr val="AAACB6"/>
        </a:accent3>
        <a:accent4>
          <a:srgbClr val="DADADA"/>
        </a:accent4>
        <a:accent5>
          <a:srgbClr val="AAB8E2"/>
        </a:accent5>
        <a:accent6>
          <a:srgbClr val="557FE7"/>
        </a:accent6>
        <a:hlink>
          <a:srgbClr val="96C5F8"/>
        </a:hlink>
        <a:folHlink>
          <a:srgbClr val="D8E9FC"/>
        </a:folHlink>
      </a:clrScheme>
      <a:clrMap bg1="dk2" tx1="lt1" bg2="dk1" tx2="lt2" accent1="accent1" accent2="accent2" accent3="accent3" accent4="accent4" accent5="accent5" accent6="accent6" hlink="hlink" folHlink="folHlink"/>
    </a:extraClrScheme>
    <a:extraClrScheme>
      <a:clrScheme name="1_Universal Template_RU 4">
        <a:dk1>
          <a:srgbClr val="000000"/>
        </a:dk1>
        <a:lt1>
          <a:srgbClr val="FFFFFF"/>
        </a:lt1>
        <a:dk2>
          <a:srgbClr val="000000"/>
        </a:dk2>
        <a:lt2>
          <a:srgbClr val="FFBE3D"/>
        </a:lt2>
        <a:accent1>
          <a:srgbClr val="002960"/>
        </a:accent1>
        <a:accent2>
          <a:srgbClr val="0066CC"/>
        </a:accent2>
        <a:accent3>
          <a:srgbClr val="AAAAAA"/>
        </a:accent3>
        <a:accent4>
          <a:srgbClr val="DADADA"/>
        </a:accent4>
        <a:accent5>
          <a:srgbClr val="AAACB6"/>
        </a:accent5>
        <a:accent6>
          <a:srgbClr val="005CB9"/>
        </a:accent6>
        <a:hlink>
          <a:srgbClr val="91B0FF"/>
        </a:hlink>
        <a:folHlink>
          <a:srgbClr val="C7E0FB"/>
        </a:folHlink>
      </a:clrScheme>
      <a:clrMap bg1="dk2" tx1="lt1" bg2="dk1" tx2="lt2" accent1="accent1" accent2="accent2" accent3="accent3" accent4="accent4" accent5="accent5" accent6="accent6" hlink="hlink" folHlink="folHlink"/>
    </a:extraClrScheme>
    <a:extraClrScheme>
      <a:clrScheme name="1_Universal Template_RU 5">
        <a:dk1>
          <a:srgbClr val="000000"/>
        </a:dk1>
        <a:lt1>
          <a:srgbClr val="FFFFFF"/>
        </a:lt1>
        <a:dk2>
          <a:srgbClr val="002960"/>
        </a:dk2>
        <a:lt2>
          <a:srgbClr val="FFFFFF"/>
        </a:lt2>
        <a:accent1>
          <a:srgbClr val="C7E0FB"/>
        </a:accent1>
        <a:accent2>
          <a:srgbClr val="FFCC66"/>
        </a:accent2>
        <a:accent3>
          <a:srgbClr val="FFFFFF"/>
        </a:accent3>
        <a:accent4>
          <a:srgbClr val="000000"/>
        </a:accent4>
        <a:accent5>
          <a:srgbClr val="E0EDFD"/>
        </a:accent5>
        <a:accent6>
          <a:srgbClr val="E7B95C"/>
        </a:accent6>
        <a:hlink>
          <a:srgbClr val="4F8636"/>
        </a:hlink>
        <a:folHlink>
          <a:srgbClr val="002960"/>
        </a:folHlink>
      </a:clrScheme>
      <a:clrMap bg1="lt1" tx1="dk1" bg2="lt2" tx2="dk2" accent1="accent1" accent2="accent2" accent3="accent3" accent4="accent4" accent5="accent5" accent6="accent6" hlink="hlink" folHlink="folHlink"/>
    </a:extraClrScheme>
    <a:extraClrScheme>
      <a:clrScheme name="1_Universal Template_RU 6">
        <a:dk1>
          <a:srgbClr val="002960"/>
        </a:dk1>
        <a:lt1>
          <a:srgbClr val="FFFFFF"/>
        </a:lt1>
        <a:dk2>
          <a:srgbClr val="002960"/>
        </a:dk2>
        <a:lt2>
          <a:srgbClr val="FFBE3D"/>
        </a:lt2>
        <a:accent1>
          <a:srgbClr val="0066CC"/>
        </a:accent1>
        <a:accent2>
          <a:srgbClr val="4F8636"/>
        </a:accent2>
        <a:accent3>
          <a:srgbClr val="AAACB6"/>
        </a:accent3>
        <a:accent4>
          <a:srgbClr val="DADADA"/>
        </a:accent4>
        <a:accent5>
          <a:srgbClr val="AAB8E2"/>
        </a:accent5>
        <a:accent6>
          <a:srgbClr val="477930"/>
        </a:accent6>
        <a:hlink>
          <a:srgbClr val="FF9900"/>
        </a:hlink>
        <a:folHlink>
          <a:srgbClr val="FFBE3D"/>
        </a:folHlink>
      </a:clrScheme>
      <a:clrMap bg1="dk2" tx1="lt1" bg2="dk1" tx2="lt2" accent1="accent1" accent2="accent2" accent3="accent3" accent4="accent4" accent5="accent5" accent6="accent6" hlink="hlink" folHlink="folHlink"/>
    </a:extraClrScheme>
    <a:extraClrScheme>
      <a:clrScheme name="1_Universal Template_RU 7">
        <a:dk1>
          <a:srgbClr val="000000"/>
        </a:dk1>
        <a:lt1>
          <a:srgbClr val="FFFFFF"/>
        </a:lt1>
        <a:dk2>
          <a:srgbClr val="000000"/>
        </a:dk2>
        <a:lt2>
          <a:srgbClr val="FFBE3D"/>
        </a:lt2>
        <a:accent1>
          <a:srgbClr val="0066CC"/>
        </a:accent1>
        <a:accent2>
          <a:srgbClr val="4F8636"/>
        </a:accent2>
        <a:accent3>
          <a:srgbClr val="AAAAAA"/>
        </a:accent3>
        <a:accent4>
          <a:srgbClr val="DADADA"/>
        </a:accent4>
        <a:accent5>
          <a:srgbClr val="AAB8E2"/>
        </a:accent5>
        <a:accent6>
          <a:srgbClr val="477930"/>
        </a:accent6>
        <a:hlink>
          <a:srgbClr val="FF9900"/>
        </a:hlink>
        <a:folHlink>
          <a:srgbClr val="FFBE3D"/>
        </a:folHlink>
      </a:clrScheme>
      <a:clrMap bg1="dk2" tx1="lt1" bg2="dk1" tx2="lt2" accent1="accent1" accent2="accent2" accent3="accent3" accent4="accent4" accent5="accent5" accent6="accent6" hlink="hlink" folHlink="folHlink"/>
    </a:extraClrScheme>
    <a:extraClrScheme>
      <a:clrScheme name="1_Universal Template_RU 8">
        <a:dk1>
          <a:srgbClr val="000000"/>
        </a:dk1>
        <a:lt1>
          <a:srgbClr val="FFFFFF"/>
        </a:lt1>
        <a:dk2>
          <a:srgbClr val="002960"/>
        </a:dk2>
        <a:lt2>
          <a:srgbClr val="FFFFFF"/>
        </a:lt2>
        <a:accent1>
          <a:srgbClr val="C7E0FB"/>
        </a:accent1>
        <a:accent2>
          <a:srgbClr val="C7C293"/>
        </a:accent2>
        <a:accent3>
          <a:srgbClr val="FFFFFF"/>
        </a:accent3>
        <a:accent4>
          <a:srgbClr val="000000"/>
        </a:accent4>
        <a:accent5>
          <a:srgbClr val="E0EDFD"/>
        </a:accent5>
        <a:accent6>
          <a:srgbClr val="B4B085"/>
        </a:accent6>
        <a:hlink>
          <a:srgbClr val="50A2A0"/>
        </a:hlink>
        <a:folHlink>
          <a:srgbClr val="002960"/>
        </a:folHlink>
      </a:clrScheme>
      <a:clrMap bg1="lt1" tx1="dk1" bg2="lt2" tx2="dk2" accent1="accent1" accent2="accent2" accent3="accent3" accent4="accent4" accent5="accent5" accent6="accent6" hlink="hlink" folHlink="folHlink"/>
    </a:extraClrScheme>
    <a:extraClrScheme>
      <a:clrScheme name="1_Universal Template_RU 9">
        <a:dk1>
          <a:srgbClr val="002960"/>
        </a:dk1>
        <a:lt1>
          <a:srgbClr val="FFFFFF"/>
        </a:lt1>
        <a:dk2>
          <a:srgbClr val="002960"/>
        </a:dk2>
        <a:lt2>
          <a:srgbClr val="FFBE3D"/>
        </a:lt2>
        <a:accent1>
          <a:srgbClr val="0066CC"/>
        </a:accent1>
        <a:accent2>
          <a:srgbClr val="50A2A0"/>
        </a:accent2>
        <a:accent3>
          <a:srgbClr val="AAACB6"/>
        </a:accent3>
        <a:accent4>
          <a:srgbClr val="DADADA"/>
        </a:accent4>
        <a:accent5>
          <a:srgbClr val="AAB8E2"/>
        </a:accent5>
        <a:accent6>
          <a:srgbClr val="489291"/>
        </a:accent6>
        <a:hlink>
          <a:srgbClr val="C7C293"/>
        </a:hlink>
        <a:folHlink>
          <a:srgbClr val="FFBE3D"/>
        </a:folHlink>
      </a:clrScheme>
      <a:clrMap bg1="dk2" tx1="lt1" bg2="dk1" tx2="lt2" accent1="accent1" accent2="accent2" accent3="accent3" accent4="accent4" accent5="accent5" accent6="accent6" hlink="hlink" folHlink="folHlink"/>
    </a:extraClrScheme>
    <a:extraClrScheme>
      <a:clrScheme name="1_Universal Template_RU 10">
        <a:dk1>
          <a:srgbClr val="000000"/>
        </a:dk1>
        <a:lt1>
          <a:srgbClr val="FFFFFF"/>
        </a:lt1>
        <a:dk2>
          <a:srgbClr val="000000"/>
        </a:dk2>
        <a:lt2>
          <a:srgbClr val="FFBE3D"/>
        </a:lt2>
        <a:accent1>
          <a:srgbClr val="174A7C"/>
        </a:accent1>
        <a:accent2>
          <a:srgbClr val="50A2A0"/>
        </a:accent2>
        <a:accent3>
          <a:srgbClr val="AAAAAA"/>
        </a:accent3>
        <a:accent4>
          <a:srgbClr val="DADADA"/>
        </a:accent4>
        <a:accent5>
          <a:srgbClr val="ABB1BF"/>
        </a:accent5>
        <a:accent6>
          <a:srgbClr val="489291"/>
        </a:accent6>
        <a:hlink>
          <a:srgbClr val="C7C293"/>
        </a:hlink>
        <a:folHlink>
          <a:srgbClr val="FFBE3D"/>
        </a:folHlink>
      </a:clrScheme>
      <a:clrMap bg1="dk2" tx1="lt1" bg2="dk1" tx2="lt2" accent1="accent1" accent2="accent2" accent3="accent3" accent4="accent4" accent5="accent5" accent6="accent6" hlink="hlink" folHlink="folHlink"/>
    </a:extraClrScheme>
    <a:extraClrScheme>
      <a:clrScheme name="1_Universal Template_RU 11">
        <a:dk1>
          <a:srgbClr val="000000"/>
        </a:dk1>
        <a:lt1>
          <a:srgbClr val="FFFFFF"/>
        </a:lt1>
        <a:dk2>
          <a:srgbClr val="002960"/>
        </a:dk2>
        <a:lt2>
          <a:srgbClr val="FFFFFF"/>
        </a:lt2>
        <a:accent1>
          <a:srgbClr val="C7E0FB"/>
        </a:accent1>
        <a:accent2>
          <a:srgbClr val="F8C090"/>
        </a:accent2>
        <a:accent3>
          <a:srgbClr val="FFFFFF"/>
        </a:accent3>
        <a:accent4>
          <a:srgbClr val="000000"/>
        </a:accent4>
        <a:accent5>
          <a:srgbClr val="E0EDFD"/>
        </a:accent5>
        <a:accent6>
          <a:srgbClr val="E1AE82"/>
        </a:accent6>
        <a:hlink>
          <a:srgbClr val="50A2A0"/>
        </a:hlink>
        <a:folHlink>
          <a:srgbClr val="002960"/>
        </a:folHlink>
      </a:clrScheme>
      <a:clrMap bg1="lt1" tx1="dk1" bg2="lt2" tx2="dk2" accent1="accent1" accent2="accent2" accent3="accent3" accent4="accent4" accent5="accent5" accent6="accent6" hlink="hlink" folHlink="folHlink"/>
    </a:extraClrScheme>
    <a:extraClrScheme>
      <a:clrScheme name="1_Universal Template_RU 12">
        <a:dk1>
          <a:srgbClr val="000000"/>
        </a:dk1>
        <a:lt1>
          <a:srgbClr val="FFFFFF"/>
        </a:lt1>
        <a:dk2>
          <a:srgbClr val="015289"/>
        </a:dk2>
        <a:lt2>
          <a:srgbClr val="FFFFFF"/>
        </a:lt2>
        <a:accent1>
          <a:srgbClr val="F3F4F4"/>
        </a:accent1>
        <a:accent2>
          <a:srgbClr val="00B5CB"/>
        </a:accent2>
        <a:accent3>
          <a:srgbClr val="FFFFFF"/>
        </a:accent3>
        <a:accent4>
          <a:srgbClr val="000000"/>
        </a:accent4>
        <a:accent5>
          <a:srgbClr val="F8F8F8"/>
        </a:accent5>
        <a:accent6>
          <a:srgbClr val="00A4B8"/>
        </a:accent6>
        <a:hlink>
          <a:srgbClr val="004E8E"/>
        </a:hlink>
        <a:folHlink>
          <a:srgbClr val="4F4C4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Тема1" id="{4B9E91B7-2C06-4C7E-8E2A-D94BE76DD015}" vid="{AE12D6E7-303E-4056-ADF0-2B6C5B2CD22B}"/>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Тема1</Template>
  <TotalTime>22930</TotalTime>
  <Words>345</Words>
  <Application>Microsoft Office PowerPoint</Application>
  <PresentationFormat>Экран (4:3)</PresentationFormat>
  <Paragraphs>424</Paragraphs>
  <Slides>3</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Тема1</vt:lpstr>
      <vt:lpstr>Слайд 1</vt:lpstr>
      <vt:lpstr>Слайд 2</vt:lpstr>
      <vt:lpstr>ПЛАН по срокам завершения строительства собственных объектов, открытия производства, выхода на стройплощадки резидентов ОЭЗ «Дубна» </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Землякова Полина Вячеславовна</dc:creator>
  <cp:lastModifiedBy>SuharevaTS</cp:lastModifiedBy>
  <cp:revision>1308</cp:revision>
  <cp:lastPrinted>2016-08-18T08:37:29Z</cp:lastPrinted>
  <dcterms:created xsi:type="dcterms:W3CDTF">2014-03-05T14:43:14Z</dcterms:created>
  <dcterms:modified xsi:type="dcterms:W3CDTF">2017-04-20T06:02:22Z</dcterms:modified>
</cp:coreProperties>
</file>